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8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85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7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0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65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0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6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2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8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A44825-EB73-48E4-9941-E9DA46DA6938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75CB8D-9F0E-4427-97F4-595B5BAFDF8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76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2397-3901-55AD-6A60-21649B9834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Attentive Church Leadership –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2CC6E-6037-5E8A-ABDA-44CB7B199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Saturday Afternoon</a:t>
            </a:r>
          </a:p>
          <a:p>
            <a:r>
              <a:rPr lang="en-US" dirty="0"/>
              <a:t>March 1, 2025</a:t>
            </a:r>
          </a:p>
        </p:txBody>
      </p:sp>
    </p:spTree>
    <p:extLst>
      <p:ext uri="{BB962C8B-B14F-4D97-AF65-F5344CB8AC3E}">
        <p14:creationId xmlns:p14="http://schemas.microsoft.com/office/powerpoint/2010/main" val="2573562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AEB8-4178-5F85-2758-E280AD15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Case Study -Acts 15:36-41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009CA-371F-268A-508A-0E2889FD8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1) What is the Context?</a:t>
            </a:r>
          </a:p>
          <a:p>
            <a:r>
              <a:rPr lang="en-US" sz="2800" dirty="0"/>
              <a:t>2) Who are the People?</a:t>
            </a:r>
          </a:p>
          <a:p>
            <a:r>
              <a:rPr lang="en-US" sz="2800" dirty="0"/>
              <a:t>3) What is the essential problem?</a:t>
            </a:r>
          </a:p>
          <a:p>
            <a:r>
              <a:rPr lang="en-US" sz="2800" dirty="0"/>
              <a:t>4) What causes the solution?</a:t>
            </a:r>
          </a:p>
          <a:p>
            <a:r>
              <a:rPr lang="en-US" sz="2800" dirty="0"/>
              <a:t>5) What are the outcomes?</a:t>
            </a:r>
          </a:p>
          <a:p>
            <a:r>
              <a:rPr lang="en-US" sz="2800" dirty="0"/>
              <a:t>6) What </a:t>
            </a:r>
            <a:r>
              <a:rPr lang="en-US" sz="2800"/>
              <a:t>did they miss?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65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FA24A-6592-2FA6-A482-C196A182E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Vital Importance of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5261C-DD71-764A-14F9-018DCFB98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TCI (Transforming Church Insight)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Vision is the Secret Sauce of the highest rated 10% of our congregations tested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Vision never shows up high in the bottom 10% of our data base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Attending to what God is doing in your midst is huge</a:t>
            </a:r>
          </a:p>
        </p:txBody>
      </p:sp>
    </p:spTree>
    <p:extLst>
      <p:ext uri="{BB962C8B-B14F-4D97-AF65-F5344CB8AC3E}">
        <p14:creationId xmlns:p14="http://schemas.microsoft.com/office/powerpoint/2010/main" val="72655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631D-3270-99A9-C29A-26C7BF14C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 New Words of True North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CDFB5-1958-1766-F6CF-30EBB1D0D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1) Arete – the essence that makes you unique</a:t>
            </a:r>
          </a:p>
          <a:p>
            <a:r>
              <a:rPr lang="en-US" sz="2800" dirty="0"/>
              <a:t>2) Apostolos – The mission you are sent on</a:t>
            </a:r>
          </a:p>
          <a:p>
            <a:r>
              <a:rPr lang="en-US" sz="2800" dirty="0"/>
              <a:t>3) Telos – the end purpose you are heading for</a:t>
            </a:r>
          </a:p>
          <a:p>
            <a:r>
              <a:rPr lang="en-US" sz="2800" dirty="0"/>
              <a:t>4) Strategos – the strategy for your leading</a:t>
            </a:r>
          </a:p>
        </p:txBody>
      </p:sp>
    </p:spTree>
    <p:extLst>
      <p:ext uri="{BB962C8B-B14F-4D97-AF65-F5344CB8AC3E}">
        <p14:creationId xmlns:p14="http://schemas.microsoft.com/office/powerpoint/2010/main" val="261411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887DE-C741-66CF-7791-5F8020C19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Arete – What is Your Essence?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9ADA-3FD5-E543-B79C-1D592DDB0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DNA</a:t>
            </a:r>
          </a:p>
          <a:p>
            <a:r>
              <a:rPr lang="en-US" sz="3200" dirty="0"/>
              <a:t>Core </a:t>
            </a:r>
          </a:p>
          <a:p>
            <a:r>
              <a:rPr lang="en-US" sz="3200" dirty="0"/>
              <a:t>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2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47E15-69B9-547B-391F-451C3B8EE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Archeological Search for Arete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99027-957F-969A-36A4-D8510F6F8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Buildings are a Clue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Heroes are a Clue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Decisions Provide Clues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5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228E-00F3-8C47-D98C-7B741BE0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Apostolos – What is Our Mission?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D5D4D-DEE5-F0E0-2A24-2615C86E3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Enduring and Large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Drives our Passion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For Others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29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4104E-E341-537C-65DF-08EFC8BA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Telos – End Purpose</a:t>
            </a:r>
            <a:br>
              <a:rPr lang="en-US" dirty="0"/>
            </a:br>
            <a:r>
              <a:rPr lang="en-US" dirty="0"/>
              <a:t>Clear and Compelling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EA941-8B12-E8DC-26A4-3E8868B8F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Making Disciples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Reaching Lost People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Values of the Kingdom of God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Deep Relational Connections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3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5BFE8-9A4B-0E67-1D57-0B8FD69D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Stategos</a:t>
            </a:r>
            <a:r>
              <a:rPr lang="en-US" dirty="0"/>
              <a:t> – How Do We Get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C9B4E-B92D-BADF-4139-F418A4A90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Leadership Guiding Us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Clarity in How We are Getting There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Avoiding Drift and Distraction</a:t>
            </a:r>
          </a:p>
        </p:txBody>
      </p:sp>
    </p:spTree>
    <p:extLst>
      <p:ext uri="{BB962C8B-B14F-4D97-AF65-F5344CB8AC3E}">
        <p14:creationId xmlns:p14="http://schemas.microsoft.com/office/powerpoint/2010/main" val="95362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1250D-ECE3-07C6-4C21-3F60C580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Facilitate Real Transformation </a:t>
            </a:r>
            <a:br>
              <a:rPr lang="en-US" dirty="0"/>
            </a:br>
            <a:r>
              <a:rPr lang="en-US" dirty="0"/>
              <a:t>in a Congregation? (Ch. 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4C385-AF96-8F9D-13F2-903A5451D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1) What is the Goal?</a:t>
            </a:r>
          </a:p>
          <a:p>
            <a:r>
              <a:rPr lang="en-US" sz="2800" dirty="0"/>
              <a:t>2) Competing Values?</a:t>
            </a:r>
          </a:p>
          <a:p>
            <a:r>
              <a:rPr lang="en-US" sz="2800" dirty="0"/>
              <a:t>3) Reducing Anxiety – Increasing Imagination</a:t>
            </a:r>
          </a:p>
          <a:p>
            <a:r>
              <a:rPr lang="en-US" sz="2800" dirty="0"/>
              <a:t>4) Building Trust</a:t>
            </a:r>
          </a:p>
          <a:p>
            <a:r>
              <a:rPr lang="en-US" sz="2800" dirty="0"/>
              <a:t>5) Equipping Others</a:t>
            </a:r>
          </a:p>
        </p:txBody>
      </p:sp>
    </p:spTree>
    <p:extLst>
      <p:ext uri="{BB962C8B-B14F-4D97-AF65-F5344CB8AC3E}">
        <p14:creationId xmlns:p14="http://schemas.microsoft.com/office/powerpoint/2010/main" val="35159063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202</TotalTime>
  <Words>284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Attentive Church Leadership – Part 2</vt:lpstr>
      <vt:lpstr>The Vital Importance of Vision</vt:lpstr>
      <vt:lpstr>4 New Words of True North</vt:lpstr>
      <vt:lpstr>Arete – What is Your Essence?</vt:lpstr>
      <vt:lpstr>Archeological Search for Arete</vt:lpstr>
      <vt:lpstr>Apostolos – What is Our Mission?</vt:lpstr>
      <vt:lpstr>Telos – End Purpose Clear and Compelling</vt:lpstr>
      <vt:lpstr>Stategos – How Do We Get There?</vt:lpstr>
      <vt:lpstr>How Do We Facilitate Real Transformation  in a Congregation? (Ch. 9)</vt:lpstr>
      <vt:lpstr>Case Study -Acts 15:36-41</vt:lpstr>
    </vt:vector>
  </TitlesOfParts>
  <Company>Gordon-Conwell Theological Seminary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Singleton</dc:creator>
  <cp:lastModifiedBy>James Singleton</cp:lastModifiedBy>
  <cp:revision>6</cp:revision>
  <dcterms:created xsi:type="dcterms:W3CDTF">2025-02-27T01:06:57Z</dcterms:created>
  <dcterms:modified xsi:type="dcterms:W3CDTF">2025-02-28T17:36:07Z</dcterms:modified>
</cp:coreProperties>
</file>