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9" r:id="rId3"/>
    <p:sldId id="326" r:id="rId4"/>
    <p:sldId id="290" r:id="rId5"/>
    <p:sldId id="304" r:id="rId6"/>
    <p:sldId id="302" r:id="rId7"/>
    <p:sldId id="309" r:id="rId8"/>
    <p:sldId id="307" r:id="rId9"/>
    <p:sldId id="296" r:id="rId10"/>
    <p:sldId id="297" r:id="rId11"/>
    <p:sldId id="298" r:id="rId12"/>
    <p:sldId id="327" r:id="rId13"/>
    <p:sldId id="278" r:id="rId14"/>
    <p:sldId id="259" r:id="rId15"/>
    <p:sldId id="273" r:id="rId16"/>
    <p:sldId id="323" r:id="rId17"/>
    <p:sldId id="277" r:id="rId18"/>
    <p:sldId id="311" r:id="rId19"/>
    <p:sldId id="331" r:id="rId20"/>
    <p:sldId id="332" r:id="rId21"/>
    <p:sldId id="274" r:id="rId22"/>
    <p:sldId id="338" r:id="rId23"/>
    <p:sldId id="312" r:id="rId24"/>
    <p:sldId id="271" r:id="rId25"/>
    <p:sldId id="291" r:id="rId26"/>
    <p:sldId id="275" r:id="rId27"/>
    <p:sldId id="283" r:id="rId28"/>
    <p:sldId id="299" r:id="rId29"/>
    <p:sldId id="276" r:id="rId30"/>
    <p:sldId id="328" r:id="rId31"/>
    <p:sldId id="279" r:id="rId32"/>
    <p:sldId id="300" r:id="rId33"/>
    <p:sldId id="281" r:id="rId34"/>
    <p:sldId id="334" r:id="rId35"/>
    <p:sldId id="320" r:id="rId36"/>
    <p:sldId id="321" r:id="rId37"/>
    <p:sldId id="318" r:id="rId38"/>
    <p:sldId id="329" r:id="rId39"/>
    <p:sldId id="319" r:id="rId40"/>
    <p:sldId id="293" r:id="rId41"/>
    <p:sldId id="292" r:id="rId42"/>
    <p:sldId id="282" r:id="rId43"/>
    <p:sldId id="330" r:id="rId44"/>
    <p:sldId id="285" r:id="rId45"/>
    <p:sldId id="258" r:id="rId46"/>
    <p:sldId id="261" r:id="rId47"/>
    <p:sldId id="262" r:id="rId48"/>
    <p:sldId id="263" r:id="rId49"/>
    <p:sldId id="264" r:id="rId50"/>
    <p:sldId id="317" r:id="rId51"/>
    <p:sldId id="265" r:id="rId52"/>
    <p:sldId id="266" r:id="rId53"/>
    <p:sldId id="268" r:id="rId54"/>
    <p:sldId id="267" r:id="rId55"/>
    <p:sldId id="269" r:id="rId56"/>
    <p:sldId id="270" r:id="rId57"/>
    <p:sldId id="322" r:id="rId58"/>
    <p:sldId id="260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72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F782BD-1F87-4EEF-BD21-252330008BDF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CE577A9-B0B6-4824-97AD-36FFACA79D21}">
      <dgm:prSet/>
      <dgm:spPr/>
      <dgm:t>
        <a:bodyPr/>
        <a:lstStyle/>
        <a:p>
          <a:pPr>
            <a:defRPr cap="all"/>
          </a:pPr>
          <a:r>
            <a:rPr lang="en-US"/>
            <a:t>10-15 Minutes a Day (don’t ask for an hour)</a:t>
          </a:r>
        </a:p>
      </dgm:t>
    </dgm:pt>
    <dgm:pt modelId="{D80EA208-890A-43B3-AF8F-DA4CBB573920}" type="parTrans" cxnId="{5DEDCE12-54F2-40A7-A2C4-A34BD480959F}">
      <dgm:prSet/>
      <dgm:spPr/>
      <dgm:t>
        <a:bodyPr/>
        <a:lstStyle/>
        <a:p>
          <a:endParaRPr lang="en-US"/>
        </a:p>
      </dgm:t>
    </dgm:pt>
    <dgm:pt modelId="{F4852C2A-67A4-422C-AA0A-5B3786C992E7}" type="sibTrans" cxnId="{5DEDCE12-54F2-40A7-A2C4-A34BD480959F}">
      <dgm:prSet/>
      <dgm:spPr/>
      <dgm:t>
        <a:bodyPr/>
        <a:lstStyle/>
        <a:p>
          <a:endParaRPr lang="en-US"/>
        </a:p>
      </dgm:t>
    </dgm:pt>
    <dgm:pt modelId="{C3D48CD2-BBF4-4EA7-AB63-DBF282D09313}">
      <dgm:prSet/>
      <dgm:spPr/>
      <dgm:t>
        <a:bodyPr/>
        <a:lstStyle/>
        <a:p>
          <a:pPr>
            <a:defRPr cap="all"/>
          </a:pPr>
          <a:r>
            <a:rPr lang="en-US"/>
            <a:t>Writing in a Notebook</a:t>
          </a:r>
        </a:p>
      </dgm:t>
    </dgm:pt>
    <dgm:pt modelId="{D6E53213-9E3F-486B-B870-F741D340984D}" type="parTrans" cxnId="{2F0AD328-A77D-4102-96CC-93014B399BF6}">
      <dgm:prSet/>
      <dgm:spPr/>
      <dgm:t>
        <a:bodyPr/>
        <a:lstStyle/>
        <a:p>
          <a:endParaRPr lang="en-US"/>
        </a:p>
      </dgm:t>
    </dgm:pt>
    <dgm:pt modelId="{C24B7296-4CEF-4C2B-90EE-CF3117181A6C}" type="sibTrans" cxnId="{2F0AD328-A77D-4102-96CC-93014B399BF6}">
      <dgm:prSet/>
      <dgm:spPr/>
      <dgm:t>
        <a:bodyPr/>
        <a:lstStyle/>
        <a:p>
          <a:endParaRPr lang="en-US"/>
        </a:p>
      </dgm:t>
    </dgm:pt>
    <dgm:pt modelId="{DC614654-BAE1-4387-A093-288D263791D8}">
      <dgm:prSet/>
      <dgm:spPr/>
      <dgm:t>
        <a:bodyPr/>
        <a:lstStyle/>
        <a:p>
          <a:pPr>
            <a:defRPr cap="all"/>
          </a:pPr>
          <a:r>
            <a:rPr lang="en-US"/>
            <a:t>Let the Hunger Grow</a:t>
          </a:r>
        </a:p>
      </dgm:t>
    </dgm:pt>
    <dgm:pt modelId="{38C7A137-379A-4CEE-9CA3-1A564D7FA5C1}" type="parTrans" cxnId="{CB80BF10-D5FE-4701-9894-28DFB3E4C047}">
      <dgm:prSet/>
      <dgm:spPr/>
      <dgm:t>
        <a:bodyPr/>
        <a:lstStyle/>
        <a:p>
          <a:endParaRPr lang="en-US"/>
        </a:p>
      </dgm:t>
    </dgm:pt>
    <dgm:pt modelId="{151D8760-A772-4611-B8E7-69D615716131}" type="sibTrans" cxnId="{CB80BF10-D5FE-4701-9894-28DFB3E4C047}">
      <dgm:prSet/>
      <dgm:spPr/>
      <dgm:t>
        <a:bodyPr/>
        <a:lstStyle/>
        <a:p>
          <a:endParaRPr lang="en-US"/>
        </a:p>
      </dgm:t>
    </dgm:pt>
    <dgm:pt modelId="{E4FBF2DD-8117-4814-A68F-EB76A51CAC25}" type="pres">
      <dgm:prSet presAssocID="{2BF782BD-1F87-4EEF-BD21-252330008BDF}" presName="root" presStyleCnt="0">
        <dgm:presLayoutVars>
          <dgm:dir/>
          <dgm:resizeHandles val="exact"/>
        </dgm:presLayoutVars>
      </dgm:prSet>
      <dgm:spPr/>
    </dgm:pt>
    <dgm:pt modelId="{B94AA03B-0C7D-4875-91E5-DF8C85387329}" type="pres">
      <dgm:prSet presAssocID="{DCE577A9-B0B6-4824-97AD-36FFACA79D21}" presName="compNode" presStyleCnt="0"/>
      <dgm:spPr/>
    </dgm:pt>
    <dgm:pt modelId="{FE675ABF-9DCA-4DA4-9842-5DFAD042A2E0}" type="pres">
      <dgm:prSet presAssocID="{DCE577A9-B0B6-4824-97AD-36FFACA79D21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9894F3F6-17C7-45EF-9B8A-11CAF8A67BB4}" type="pres">
      <dgm:prSet presAssocID="{DCE577A9-B0B6-4824-97AD-36FFACA79D2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FC9B7095-93F7-4ED5-A9DB-4224D55CBBB8}" type="pres">
      <dgm:prSet presAssocID="{DCE577A9-B0B6-4824-97AD-36FFACA79D21}" presName="spaceRect" presStyleCnt="0"/>
      <dgm:spPr/>
    </dgm:pt>
    <dgm:pt modelId="{2322CFEB-776F-47BD-9D61-66A52793F6CD}" type="pres">
      <dgm:prSet presAssocID="{DCE577A9-B0B6-4824-97AD-36FFACA79D21}" presName="textRect" presStyleLbl="revTx" presStyleIdx="0" presStyleCnt="3">
        <dgm:presLayoutVars>
          <dgm:chMax val="1"/>
          <dgm:chPref val="1"/>
        </dgm:presLayoutVars>
      </dgm:prSet>
      <dgm:spPr/>
    </dgm:pt>
    <dgm:pt modelId="{5ADCD1B0-8609-4C1B-8F55-08FBF7AC7EE0}" type="pres">
      <dgm:prSet presAssocID="{F4852C2A-67A4-422C-AA0A-5B3786C992E7}" presName="sibTrans" presStyleCnt="0"/>
      <dgm:spPr/>
    </dgm:pt>
    <dgm:pt modelId="{AF501B3D-9509-4D11-9112-A8839F78D26C}" type="pres">
      <dgm:prSet presAssocID="{C3D48CD2-BBF4-4EA7-AB63-DBF282D09313}" presName="compNode" presStyleCnt="0"/>
      <dgm:spPr/>
    </dgm:pt>
    <dgm:pt modelId="{87AAC7D4-6A75-4987-910C-82B06EF18E0B}" type="pres">
      <dgm:prSet presAssocID="{C3D48CD2-BBF4-4EA7-AB63-DBF282D0931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0B1981F-0F2B-4764-8005-AE11F05C32B7}" type="pres">
      <dgm:prSet presAssocID="{C3D48CD2-BBF4-4EA7-AB63-DBF282D0931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7D7D636E-C816-41F8-83D8-DD91F64837A9}" type="pres">
      <dgm:prSet presAssocID="{C3D48CD2-BBF4-4EA7-AB63-DBF282D09313}" presName="spaceRect" presStyleCnt="0"/>
      <dgm:spPr/>
    </dgm:pt>
    <dgm:pt modelId="{EE5E74D6-D748-4153-9299-622A860CBECD}" type="pres">
      <dgm:prSet presAssocID="{C3D48CD2-BBF4-4EA7-AB63-DBF282D09313}" presName="textRect" presStyleLbl="revTx" presStyleIdx="1" presStyleCnt="3">
        <dgm:presLayoutVars>
          <dgm:chMax val="1"/>
          <dgm:chPref val="1"/>
        </dgm:presLayoutVars>
      </dgm:prSet>
      <dgm:spPr/>
    </dgm:pt>
    <dgm:pt modelId="{4E4EA7B0-2743-4887-A9FB-9EC501D05559}" type="pres">
      <dgm:prSet presAssocID="{C24B7296-4CEF-4C2B-90EE-CF3117181A6C}" presName="sibTrans" presStyleCnt="0"/>
      <dgm:spPr/>
    </dgm:pt>
    <dgm:pt modelId="{81C067D2-D34D-420C-839C-1C03CD2CB5D9}" type="pres">
      <dgm:prSet presAssocID="{DC614654-BAE1-4387-A093-288D263791D8}" presName="compNode" presStyleCnt="0"/>
      <dgm:spPr/>
    </dgm:pt>
    <dgm:pt modelId="{116CC3F1-B399-48E9-89C1-3670D1D8413D}" type="pres">
      <dgm:prSet presAssocID="{DC614654-BAE1-4387-A093-288D263791D8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EA3759E0-1592-4BD2-833D-89E692A2C275}" type="pres">
      <dgm:prSet presAssocID="{DC614654-BAE1-4387-A093-288D263791D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66462C09-D319-4C27-9D91-777A94983F94}" type="pres">
      <dgm:prSet presAssocID="{DC614654-BAE1-4387-A093-288D263791D8}" presName="spaceRect" presStyleCnt="0"/>
      <dgm:spPr/>
    </dgm:pt>
    <dgm:pt modelId="{B2F9ED34-D96F-4CF1-8AA9-93A43CAD7650}" type="pres">
      <dgm:prSet presAssocID="{DC614654-BAE1-4387-A093-288D263791D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B80BF10-D5FE-4701-9894-28DFB3E4C047}" srcId="{2BF782BD-1F87-4EEF-BD21-252330008BDF}" destId="{DC614654-BAE1-4387-A093-288D263791D8}" srcOrd="2" destOrd="0" parTransId="{38C7A137-379A-4CEE-9CA3-1A564D7FA5C1}" sibTransId="{151D8760-A772-4611-B8E7-69D615716131}"/>
    <dgm:cxn modelId="{5DEDCE12-54F2-40A7-A2C4-A34BD480959F}" srcId="{2BF782BD-1F87-4EEF-BD21-252330008BDF}" destId="{DCE577A9-B0B6-4824-97AD-36FFACA79D21}" srcOrd="0" destOrd="0" parTransId="{D80EA208-890A-43B3-AF8F-DA4CBB573920}" sibTransId="{F4852C2A-67A4-422C-AA0A-5B3786C992E7}"/>
    <dgm:cxn modelId="{2F0AD328-A77D-4102-96CC-93014B399BF6}" srcId="{2BF782BD-1F87-4EEF-BD21-252330008BDF}" destId="{C3D48CD2-BBF4-4EA7-AB63-DBF282D09313}" srcOrd="1" destOrd="0" parTransId="{D6E53213-9E3F-486B-B870-F741D340984D}" sibTransId="{C24B7296-4CEF-4C2B-90EE-CF3117181A6C}"/>
    <dgm:cxn modelId="{A9B74844-B4D6-4B12-A684-5ADDCDB9C463}" type="presOf" srcId="{DC614654-BAE1-4387-A093-288D263791D8}" destId="{B2F9ED34-D96F-4CF1-8AA9-93A43CAD7650}" srcOrd="0" destOrd="0" presId="urn:microsoft.com/office/officeart/2018/5/layout/IconLeafLabelList"/>
    <dgm:cxn modelId="{1B95C849-CE3B-4A90-B7AF-C8AB05AC4424}" type="presOf" srcId="{C3D48CD2-BBF4-4EA7-AB63-DBF282D09313}" destId="{EE5E74D6-D748-4153-9299-622A860CBECD}" srcOrd="0" destOrd="0" presId="urn:microsoft.com/office/officeart/2018/5/layout/IconLeafLabelList"/>
    <dgm:cxn modelId="{E39C9371-DE5D-4525-AEEB-C1430A7CD2A2}" type="presOf" srcId="{DCE577A9-B0B6-4824-97AD-36FFACA79D21}" destId="{2322CFEB-776F-47BD-9D61-66A52793F6CD}" srcOrd="0" destOrd="0" presId="urn:microsoft.com/office/officeart/2018/5/layout/IconLeafLabelList"/>
    <dgm:cxn modelId="{81869C9F-816A-450D-A677-414033F28B45}" type="presOf" srcId="{2BF782BD-1F87-4EEF-BD21-252330008BDF}" destId="{E4FBF2DD-8117-4814-A68F-EB76A51CAC25}" srcOrd="0" destOrd="0" presId="urn:microsoft.com/office/officeart/2018/5/layout/IconLeafLabelList"/>
    <dgm:cxn modelId="{ADFBD07B-76A8-4C81-B936-332FA4DD57C7}" type="presParOf" srcId="{E4FBF2DD-8117-4814-A68F-EB76A51CAC25}" destId="{B94AA03B-0C7D-4875-91E5-DF8C85387329}" srcOrd="0" destOrd="0" presId="urn:microsoft.com/office/officeart/2018/5/layout/IconLeafLabelList"/>
    <dgm:cxn modelId="{DD4C4CCA-0C20-49B3-9672-47BDE245D55F}" type="presParOf" srcId="{B94AA03B-0C7D-4875-91E5-DF8C85387329}" destId="{FE675ABF-9DCA-4DA4-9842-5DFAD042A2E0}" srcOrd="0" destOrd="0" presId="urn:microsoft.com/office/officeart/2018/5/layout/IconLeafLabelList"/>
    <dgm:cxn modelId="{19D53855-4C9E-49C3-A9E1-95CD15FA3092}" type="presParOf" srcId="{B94AA03B-0C7D-4875-91E5-DF8C85387329}" destId="{9894F3F6-17C7-45EF-9B8A-11CAF8A67BB4}" srcOrd="1" destOrd="0" presId="urn:microsoft.com/office/officeart/2018/5/layout/IconLeafLabelList"/>
    <dgm:cxn modelId="{394AD05C-FAEB-4CB0-BB68-6D32AF4F3EA1}" type="presParOf" srcId="{B94AA03B-0C7D-4875-91E5-DF8C85387329}" destId="{FC9B7095-93F7-4ED5-A9DB-4224D55CBBB8}" srcOrd="2" destOrd="0" presId="urn:microsoft.com/office/officeart/2018/5/layout/IconLeafLabelList"/>
    <dgm:cxn modelId="{FF54E18B-50F0-45DF-9E9A-E59E9AE4EFBC}" type="presParOf" srcId="{B94AA03B-0C7D-4875-91E5-DF8C85387329}" destId="{2322CFEB-776F-47BD-9D61-66A52793F6CD}" srcOrd="3" destOrd="0" presId="urn:microsoft.com/office/officeart/2018/5/layout/IconLeafLabelList"/>
    <dgm:cxn modelId="{B81BAF86-4B4C-4A9A-91F5-DD9F771CB4D1}" type="presParOf" srcId="{E4FBF2DD-8117-4814-A68F-EB76A51CAC25}" destId="{5ADCD1B0-8609-4C1B-8F55-08FBF7AC7EE0}" srcOrd="1" destOrd="0" presId="urn:microsoft.com/office/officeart/2018/5/layout/IconLeafLabelList"/>
    <dgm:cxn modelId="{E8680F75-B22A-44BD-A089-5FB01CEB6CCE}" type="presParOf" srcId="{E4FBF2DD-8117-4814-A68F-EB76A51CAC25}" destId="{AF501B3D-9509-4D11-9112-A8839F78D26C}" srcOrd="2" destOrd="0" presId="urn:microsoft.com/office/officeart/2018/5/layout/IconLeafLabelList"/>
    <dgm:cxn modelId="{E3B31796-2F33-495D-A3E4-DA10FAE9A7C3}" type="presParOf" srcId="{AF501B3D-9509-4D11-9112-A8839F78D26C}" destId="{87AAC7D4-6A75-4987-910C-82B06EF18E0B}" srcOrd="0" destOrd="0" presId="urn:microsoft.com/office/officeart/2018/5/layout/IconLeafLabelList"/>
    <dgm:cxn modelId="{AC988362-CD28-4583-B9BE-23505B2705E0}" type="presParOf" srcId="{AF501B3D-9509-4D11-9112-A8839F78D26C}" destId="{A0B1981F-0F2B-4764-8005-AE11F05C32B7}" srcOrd="1" destOrd="0" presId="urn:microsoft.com/office/officeart/2018/5/layout/IconLeafLabelList"/>
    <dgm:cxn modelId="{AA571615-642A-4E4F-A9EE-6A40A58775C2}" type="presParOf" srcId="{AF501B3D-9509-4D11-9112-A8839F78D26C}" destId="{7D7D636E-C816-41F8-83D8-DD91F64837A9}" srcOrd="2" destOrd="0" presId="urn:microsoft.com/office/officeart/2018/5/layout/IconLeafLabelList"/>
    <dgm:cxn modelId="{2E5602A4-B514-4293-ACF6-04E13B91AE27}" type="presParOf" srcId="{AF501B3D-9509-4D11-9112-A8839F78D26C}" destId="{EE5E74D6-D748-4153-9299-622A860CBECD}" srcOrd="3" destOrd="0" presId="urn:microsoft.com/office/officeart/2018/5/layout/IconLeafLabelList"/>
    <dgm:cxn modelId="{38AACBB8-49E1-4D26-9E12-70670D067102}" type="presParOf" srcId="{E4FBF2DD-8117-4814-A68F-EB76A51CAC25}" destId="{4E4EA7B0-2743-4887-A9FB-9EC501D05559}" srcOrd="3" destOrd="0" presId="urn:microsoft.com/office/officeart/2018/5/layout/IconLeafLabelList"/>
    <dgm:cxn modelId="{DF9EC4AA-6A03-470D-B475-A833C9276231}" type="presParOf" srcId="{E4FBF2DD-8117-4814-A68F-EB76A51CAC25}" destId="{81C067D2-D34D-420C-839C-1C03CD2CB5D9}" srcOrd="4" destOrd="0" presId="urn:microsoft.com/office/officeart/2018/5/layout/IconLeafLabelList"/>
    <dgm:cxn modelId="{5CCD23A2-559D-4F18-8182-144063AA005F}" type="presParOf" srcId="{81C067D2-D34D-420C-839C-1C03CD2CB5D9}" destId="{116CC3F1-B399-48E9-89C1-3670D1D8413D}" srcOrd="0" destOrd="0" presId="urn:microsoft.com/office/officeart/2018/5/layout/IconLeafLabelList"/>
    <dgm:cxn modelId="{293FE5B9-563C-4EF3-956D-8D60B56D15C6}" type="presParOf" srcId="{81C067D2-D34D-420C-839C-1C03CD2CB5D9}" destId="{EA3759E0-1592-4BD2-833D-89E692A2C275}" srcOrd="1" destOrd="0" presId="urn:microsoft.com/office/officeart/2018/5/layout/IconLeafLabelList"/>
    <dgm:cxn modelId="{8FF6E0EE-47F0-47EF-9967-556A11443851}" type="presParOf" srcId="{81C067D2-D34D-420C-839C-1C03CD2CB5D9}" destId="{66462C09-D319-4C27-9D91-777A94983F94}" srcOrd="2" destOrd="0" presId="urn:microsoft.com/office/officeart/2018/5/layout/IconLeafLabelList"/>
    <dgm:cxn modelId="{9697FD4A-D0B0-48FB-83B7-7F02AEA8EC8F}" type="presParOf" srcId="{81C067D2-D34D-420C-839C-1C03CD2CB5D9}" destId="{B2F9ED34-D96F-4CF1-8AA9-93A43CAD765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2F636D-E663-4A50-BC41-5BDBCAA945C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393FEF0-1C5A-4501-9F78-E1C33305E6EB}">
      <dgm:prSet/>
      <dgm:spPr/>
      <dgm:t>
        <a:bodyPr/>
        <a:lstStyle/>
        <a:p>
          <a:r>
            <a:rPr lang="en-US"/>
            <a:t>September-October – Mark</a:t>
          </a:r>
        </a:p>
      </dgm:t>
    </dgm:pt>
    <dgm:pt modelId="{9C28FA4A-5CAD-4488-84D6-77BA7CBD7DD0}" type="parTrans" cxnId="{EEDAE5CF-81F1-489E-A397-FAD61E2D6068}">
      <dgm:prSet/>
      <dgm:spPr/>
      <dgm:t>
        <a:bodyPr/>
        <a:lstStyle/>
        <a:p>
          <a:endParaRPr lang="en-US"/>
        </a:p>
      </dgm:t>
    </dgm:pt>
    <dgm:pt modelId="{CF849D3D-76E7-459C-9EDF-CE83BD09F412}" type="sibTrans" cxnId="{EEDAE5CF-81F1-489E-A397-FAD61E2D6068}">
      <dgm:prSet/>
      <dgm:spPr/>
      <dgm:t>
        <a:bodyPr/>
        <a:lstStyle/>
        <a:p>
          <a:endParaRPr lang="en-US"/>
        </a:p>
      </dgm:t>
    </dgm:pt>
    <dgm:pt modelId="{60898269-C3E4-4812-8F39-6CC625B3CDF4}">
      <dgm:prSet/>
      <dgm:spPr/>
      <dgm:t>
        <a:bodyPr/>
        <a:lstStyle/>
        <a:p>
          <a:r>
            <a:rPr lang="en-US"/>
            <a:t>November – Philippians and Ephesians</a:t>
          </a:r>
        </a:p>
      </dgm:t>
    </dgm:pt>
    <dgm:pt modelId="{6313B65F-951C-48A4-A9D0-901DBBF71776}" type="parTrans" cxnId="{EB888EF6-649C-4380-B4A8-1FEEDCAB3500}">
      <dgm:prSet/>
      <dgm:spPr/>
      <dgm:t>
        <a:bodyPr/>
        <a:lstStyle/>
        <a:p>
          <a:endParaRPr lang="en-US"/>
        </a:p>
      </dgm:t>
    </dgm:pt>
    <dgm:pt modelId="{960F31DD-50A5-4A90-ADA7-46D96DF74B3D}" type="sibTrans" cxnId="{EB888EF6-649C-4380-B4A8-1FEEDCAB3500}">
      <dgm:prSet/>
      <dgm:spPr/>
      <dgm:t>
        <a:bodyPr/>
        <a:lstStyle/>
        <a:p>
          <a:endParaRPr lang="en-US"/>
        </a:p>
      </dgm:t>
    </dgm:pt>
    <dgm:pt modelId="{0B570821-DC72-4D56-B912-C4F06EFB05FB}">
      <dgm:prSet/>
      <dgm:spPr/>
      <dgm:t>
        <a:bodyPr/>
        <a:lstStyle/>
        <a:p>
          <a:r>
            <a:rPr lang="en-US"/>
            <a:t>December –Psalms</a:t>
          </a:r>
        </a:p>
      </dgm:t>
    </dgm:pt>
    <dgm:pt modelId="{5D18446A-38A2-4DBF-817D-17A5B646C403}" type="parTrans" cxnId="{B541DD60-F577-4757-A6CE-FAB7F8D84DA1}">
      <dgm:prSet/>
      <dgm:spPr/>
      <dgm:t>
        <a:bodyPr/>
        <a:lstStyle/>
        <a:p>
          <a:endParaRPr lang="en-US"/>
        </a:p>
      </dgm:t>
    </dgm:pt>
    <dgm:pt modelId="{041D38A9-0804-4AB1-835A-796109CDCA1C}" type="sibTrans" cxnId="{B541DD60-F577-4757-A6CE-FAB7F8D84DA1}">
      <dgm:prSet/>
      <dgm:spPr/>
      <dgm:t>
        <a:bodyPr/>
        <a:lstStyle/>
        <a:p>
          <a:endParaRPr lang="en-US"/>
        </a:p>
      </dgm:t>
    </dgm:pt>
    <dgm:pt modelId="{2335516B-3E0F-4E00-A5C5-2FAA148C6250}">
      <dgm:prSet/>
      <dgm:spPr/>
      <dgm:t>
        <a:bodyPr/>
        <a:lstStyle/>
        <a:p>
          <a:r>
            <a:rPr lang="en-US"/>
            <a:t>January – March – John</a:t>
          </a:r>
        </a:p>
      </dgm:t>
    </dgm:pt>
    <dgm:pt modelId="{2F570A4E-FB1F-4BED-AB11-7B8802D53535}" type="parTrans" cxnId="{8F2AB256-7F88-4A83-9DE4-AEA50145C388}">
      <dgm:prSet/>
      <dgm:spPr/>
      <dgm:t>
        <a:bodyPr/>
        <a:lstStyle/>
        <a:p>
          <a:endParaRPr lang="en-US"/>
        </a:p>
      </dgm:t>
    </dgm:pt>
    <dgm:pt modelId="{895548B4-D6E5-44BC-95A6-28717D70C0DE}" type="sibTrans" cxnId="{8F2AB256-7F88-4A83-9DE4-AEA50145C388}">
      <dgm:prSet/>
      <dgm:spPr/>
      <dgm:t>
        <a:bodyPr/>
        <a:lstStyle/>
        <a:p>
          <a:endParaRPr lang="en-US"/>
        </a:p>
      </dgm:t>
    </dgm:pt>
    <dgm:pt modelId="{D6654B84-CCF6-40B3-A799-2155AE2215D7}">
      <dgm:prSet/>
      <dgm:spPr/>
      <dgm:t>
        <a:bodyPr/>
        <a:lstStyle/>
        <a:p>
          <a:r>
            <a:rPr lang="en-US"/>
            <a:t>April – Genesis</a:t>
          </a:r>
        </a:p>
      </dgm:t>
    </dgm:pt>
    <dgm:pt modelId="{769BED9B-58E6-4524-AD1A-D49DC8B5752D}" type="parTrans" cxnId="{D62C2581-D1B2-46F0-BBC1-3D2C9BDA06B1}">
      <dgm:prSet/>
      <dgm:spPr/>
      <dgm:t>
        <a:bodyPr/>
        <a:lstStyle/>
        <a:p>
          <a:endParaRPr lang="en-US"/>
        </a:p>
      </dgm:t>
    </dgm:pt>
    <dgm:pt modelId="{1193E37C-1401-4C67-B480-A03B89E02CFE}" type="sibTrans" cxnId="{D62C2581-D1B2-46F0-BBC1-3D2C9BDA06B1}">
      <dgm:prSet/>
      <dgm:spPr/>
      <dgm:t>
        <a:bodyPr/>
        <a:lstStyle/>
        <a:p>
          <a:endParaRPr lang="en-US"/>
        </a:p>
      </dgm:t>
    </dgm:pt>
    <dgm:pt modelId="{28F9CFA0-0E21-4D4F-908C-48ACFA591524}">
      <dgm:prSet/>
      <dgm:spPr/>
      <dgm:t>
        <a:bodyPr/>
        <a:lstStyle/>
        <a:p>
          <a:r>
            <a:rPr lang="en-US"/>
            <a:t>May – June - Acts</a:t>
          </a:r>
        </a:p>
      </dgm:t>
    </dgm:pt>
    <dgm:pt modelId="{8856B7E5-75A2-4459-9616-37125A66D4D3}" type="parTrans" cxnId="{D1ED13FF-5C2D-48D4-A79E-F0133494C3AB}">
      <dgm:prSet/>
      <dgm:spPr/>
      <dgm:t>
        <a:bodyPr/>
        <a:lstStyle/>
        <a:p>
          <a:endParaRPr lang="en-US"/>
        </a:p>
      </dgm:t>
    </dgm:pt>
    <dgm:pt modelId="{D157AE2C-E1B5-4F0D-9B73-55EA6558991C}" type="sibTrans" cxnId="{D1ED13FF-5C2D-48D4-A79E-F0133494C3AB}">
      <dgm:prSet/>
      <dgm:spPr/>
      <dgm:t>
        <a:bodyPr/>
        <a:lstStyle/>
        <a:p>
          <a:endParaRPr lang="en-US"/>
        </a:p>
      </dgm:t>
    </dgm:pt>
    <dgm:pt modelId="{A16D0197-F9D3-497E-9E4F-69AF985C746D}" type="pres">
      <dgm:prSet presAssocID="{112F636D-E663-4A50-BC41-5BDBCAA945C9}" presName="root" presStyleCnt="0">
        <dgm:presLayoutVars>
          <dgm:dir/>
          <dgm:resizeHandles val="exact"/>
        </dgm:presLayoutVars>
      </dgm:prSet>
      <dgm:spPr/>
    </dgm:pt>
    <dgm:pt modelId="{BDCCCFAE-1C4F-47CD-929D-DBCCA2F7F042}" type="pres">
      <dgm:prSet presAssocID="{D393FEF0-1C5A-4501-9F78-E1C33305E6EB}" presName="compNode" presStyleCnt="0"/>
      <dgm:spPr/>
    </dgm:pt>
    <dgm:pt modelId="{C88C7E83-0D72-4EB2-9063-2BE13F80CE42}" type="pres">
      <dgm:prSet presAssocID="{D393FEF0-1C5A-4501-9F78-E1C33305E6EB}" presName="bgRect" presStyleLbl="bgShp" presStyleIdx="0" presStyleCnt="6"/>
      <dgm:spPr/>
    </dgm:pt>
    <dgm:pt modelId="{EF770FB2-8F9C-4E85-961E-E43E72982632}" type="pres">
      <dgm:prSet presAssocID="{D393FEF0-1C5A-4501-9F78-E1C33305E6EB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12B4B61F-1849-400B-973B-88E0C857B26B}" type="pres">
      <dgm:prSet presAssocID="{D393FEF0-1C5A-4501-9F78-E1C33305E6EB}" presName="spaceRect" presStyleCnt="0"/>
      <dgm:spPr/>
    </dgm:pt>
    <dgm:pt modelId="{3A64E2B5-D3FE-4F08-BBD7-4551132EEF26}" type="pres">
      <dgm:prSet presAssocID="{D393FEF0-1C5A-4501-9F78-E1C33305E6EB}" presName="parTx" presStyleLbl="revTx" presStyleIdx="0" presStyleCnt="6">
        <dgm:presLayoutVars>
          <dgm:chMax val="0"/>
          <dgm:chPref val="0"/>
        </dgm:presLayoutVars>
      </dgm:prSet>
      <dgm:spPr/>
    </dgm:pt>
    <dgm:pt modelId="{A68AB51B-19F9-4108-A172-460A9FC9C50B}" type="pres">
      <dgm:prSet presAssocID="{CF849D3D-76E7-459C-9EDF-CE83BD09F412}" presName="sibTrans" presStyleCnt="0"/>
      <dgm:spPr/>
    </dgm:pt>
    <dgm:pt modelId="{48A6BA87-3CB2-436C-BCE1-67A6955BDBA9}" type="pres">
      <dgm:prSet presAssocID="{60898269-C3E4-4812-8F39-6CC625B3CDF4}" presName="compNode" presStyleCnt="0"/>
      <dgm:spPr/>
    </dgm:pt>
    <dgm:pt modelId="{2473EF1D-12F5-44C1-A796-F271B8BAB247}" type="pres">
      <dgm:prSet presAssocID="{60898269-C3E4-4812-8F39-6CC625B3CDF4}" presName="bgRect" presStyleLbl="bgShp" presStyleIdx="1" presStyleCnt="6"/>
      <dgm:spPr/>
    </dgm:pt>
    <dgm:pt modelId="{BA908B3A-8FEF-47E2-B6DD-903B6E886DD4}" type="pres">
      <dgm:prSet presAssocID="{60898269-C3E4-4812-8F39-6CC625B3CDF4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43D72211-A4D4-49AE-8C0B-3E7CA5E81190}" type="pres">
      <dgm:prSet presAssocID="{60898269-C3E4-4812-8F39-6CC625B3CDF4}" presName="spaceRect" presStyleCnt="0"/>
      <dgm:spPr/>
    </dgm:pt>
    <dgm:pt modelId="{7A8465F9-5668-4431-AB9F-973327E70255}" type="pres">
      <dgm:prSet presAssocID="{60898269-C3E4-4812-8F39-6CC625B3CDF4}" presName="parTx" presStyleLbl="revTx" presStyleIdx="1" presStyleCnt="6">
        <dgm:presLayoutVars>
          <dgm:chMax val="0"/>
          <dgm:chPref val="0"/>
        </dgm:presLayoutVars>
      </dgm:prSet>
      <dgm:spPr/>
    </dgm:pt>
    <dgm:pt modelId="{CB30A818-8C1E-4203-AD6D-4B33189D56E9}" type="pres">
      <dgm:prSet presAssocID="{960F31DD-50A5-4A90-ADA7-46D96DF74B3D}" presName="sibTrans" presStyleCnt="0"/>
      <dgm:spPr/>
    </dgm:pt>
    <dgm:pt modelId="{D16C1FF7-536C-495A-9CB4-7EB5C62F1080}" type="pres">
      <dgm:prSet presAssocID="{0B570821-DC72-4D56-B912-C4F06EFB05FB}" presName="compNode" presStyleCnt="0"/>
      <dgm:spPr/>
    </dgm:pt>
    <dgm:pt modelId="{9A3AF882-F035-4815-8D1D-BE87DA8E3B0C}" type="pres">
      <dgm:prSet presAssocID="{0B570821-DC72-4D56-B912-C4F06EFB05FB}" presName="bgRect" presStyleLbl="bgShp" presStyleIdx="2" presStyleCnt="6"/>
      <dgm:spPr/>
    </dgm:pt>
    <dgm:pt modelId="{CA6D152C-934F-43F1-9949-B7C64AF71D52}" type="pres">
      <dgm:prSet presAssocID="{0B570821-DC72-4D56-B912-C4F06EFB05F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nowman"/>
        </a:ext>
      </dgm:extLst>
    </dgm:pt>
    <dgm:pt modelId="{C08EB586-329F-4438-B217-576680E363CD}" type="pres">
      <dgm:prSet presAssocID="{0B570821-DC72-4D56-B912-C4F06EFB05FB}" presName="spaceRect" presStyleCnt="0"/>
      <dgm:spPr/>
    </dgm:pt>
    <dgm:pt modelId="{279CCFC6-B588-4276-9EE8-F952C98EAF0D}" type="pres">
      <dgm:prSet presAssocID="{0B570821-DC72-4D56-B912-C4F06EFB05FB}" presName="parTx" presStyleLbl="revTx" presStyleIdx="2" presStyleCnt="6">
        <dgm:presLayoutVars>
          <dgm:chMax val="0"/>
          <dgm:chPref val="0"/>
        </dgm:presLayoutVars>
      </dgm:prSet>
      <dgm:spPr/>
    </dgm:pt>
    <dgm:pt modelId="{FA66CC05-0CEE-47F7-B943-3FE79DBE61F7}" type="pres">
      <dgm:prSet presAssocID="{041D38A9-0804-4AB1-835A-796109CDCA1C}" presName="sibTrans" presStyleCnt="0"/>
      <dgm:spPr/>
    </dgm:pt>
    <dgm:pt modelId="{AF75EB5E-3008-47F3-94C5-D8C214A04D33}" type="pres">
      <dgm:prSet presAssocID="{2335516B-3E0F-4E00-A5C5-2FAA148C6250}" presName="compNode" presStyleCnt="0"/>
      <dgm:spPr/>
    </dgm:pt>
    <dgm:pt modelId="{0B908C72-672D-4C33-9647-51BF1EBCE901}" type="pres">
      <dgm:prSet presAssocID="{2335516B-3E0F-4E00-A5C5-2FAA148C6250}" presName="bgRect" presStyleLbl="bgShp" presStyleIdx="3" presStyleCnt="6"/>
      <dgm:spPr/>
    </dgm:pt>
    <dgm:pt modelId="{E4C7958A-D3AF-488C-839D-6DC2D44EDD5C}" type="pres">
      <dgm:prSet presAssocID="{2335516B-3E0F-4E00-A5C5-2FAA148C6250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loons"/>
        </a:ext>
      </dgm:extLst>
    </dgm:pt>
    <dgm:pt modelId="{3019A173-355E-442F-9E4B-0FAB9BAD0F84}" type="pres">
      <dgm:prSet presAssocID="{2335516B-3E0F-4E00-A5C5-2FAA148C6250}" presName="spaceRect" presStyleCnt="0"/>
      <dgm:spPr/>
    </dgm:pt>
    <dgm:pt modelId="{CB7EC416-0D53-4223-8165-D300192A4B0A}" type="pres">
      <dgm:prSet presAssocID="{2335516B-3E0F-4E00-A5C5-2FAA148C6250}" presName="parTx" presStyleLbl="revTx" presStyleIdx="3" presStyleCnt="6">
        <dgm:presLayoutVars>
          <dgm:chMax val="0"/>
          <dgm:chPref val="0"/>
        </dgm:presLayoutVars>
      </dgm:prSet>
      <dgm:spPr/>
    </dgm:pt>
    <dgm:pt modelId="{D9F604FC-7A1D-4DF5-8E43-3BD3F8414AF3}" type="pres">
      <dgm:prSet presAssocID="{895548B4-D6E5-44BC-95A6-28717D70C0DE}" presName="sibTrans" presStyleCnt="0"/>
      <dgm:spPr/>
    </dgm:pt>
    <dgm:pt modelId="{ACCEAA42-827B-4410-B5C6-D27F4022AD6A}" type="pres">
      <dgm:prSet presAssocID="{D6654B84-CCF6-40B3-A799-2155AE2215D7}" presName="compNode" presStyleCnt="0"/>
      <dgm:spPr/>
    </dgm:pt>
    <dgm:pt modelId="{91DBC351-E1C3-4F06-98DD-61D45B7AA987}" type="pres">
      <dgm:prSet presAssocID="{D6654B84-CCF6-40B3-A799-2155AE2215D7}" presName="bgRect" presStyleLbl="bgShp" presStyleIdx="4" presStyleCnt="6"/>
      <dgm:spPr/>
    </dgm:pt>
    <dgm:pt modelId="{9850E80A-5D3E-460C-9F64-6B931E229D31}" type="pres">
      <dgm:prSet presAssocID="{D6654B84-CCF6-40B3-A799-2155AE2215D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bbit"/>
        </a:ext>
      </dgm:extLst>
    </dgm:pt>
    <dgm:pt modelId="{071CF083-BEF4-4FD7-B4E6-E2EF80207434}" type="pres">
      <dgm:prSet presAssocID="{D6654B84-CCF6-40B3-A799-2155AE2215D7}" presName="spaceRect" presStyleCnt="0"/>
      <dgm:spPr/>
    </dgm:pt>
    <dgm:pt modelId="{8BA15264-C80D-44FE-A42D-6017A6B2AD9C}" type="pres">
      <dgm:prSet presAssocID="{D6654B84-CCF6-40B3-A799-2155AE2215D7}" presName="parTx" presStyleLbl="revTx" presStyleIdx="4" presStyleCnt="6">
        <dgm:presLayoutVars>
          <dgm:chMax val="0"/>
          <dgm:chPref val="0"/>
        </dgm:presLayoutVars>
      </dgm:prSet>
      <dgm:spPr/>
    </dgm:pt>
    <dgm:pt modelId="{C132D549-39B3-443B-9FE4-94AEA61514F9}" type="pres">
      <dgm:prSet presAssocID="{1193E37C-1401-4C67-B480-A03B89E02CFE}" presName="sibTrans" presStyleCnt="0"/>
      <dgm:spPr/>
    </dgm:pt>
    <dgm:pt modelId="{D1D84A1D-8057-4671-8F8A-1D7444A3534A}" type="pres">
      <dgm:prSet presAssocID="{28F9CFA0-0E21-4D4F-908C-48ACFA591524}" presName="compNode" presStyleCnt="0"/>
      <dgm:spPr/>
    </dgm:pt>
    <dgm:pt modelId="{51ED2FDC-AB4A-42DD-935D-007CA8202EA0}" type="pres">
      <dgm:prSet presAssocID="{28F9CFA0-0E21-4D4F-908C-48ACFA591524}" presName="bgRect" presStyleLbl="bgShp" presStyleIdx="5" presStyleCnt="6"/>
      <dgm:spPr/>
    </dgm:pt>
    <dgm:pt modelId="{65D9B80B-04D6-4AC3-92CA-F09858928A23}" type="pres">
      <dgm:prSet presAssocID="{28F9CFA0-0E21-4D4F-908C-48ACFA59152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"/>
        </a:ext>
      </dgm:extLst>
    </dgm:pt>
    <dgm:pt modelId="{3EB941B1-56AF-4AD1-9E33-BE7B14986BCF}" type="pres">
      <dgm:prSet presAssocID="{28F9CFA0-0E21-4D4F-908C-48ACFA591524}" presName="spaceRect" presStyleCnt="0"/>
      <dgm:spPr/>
    </dgm:pt>
    <dgm:pt modelId="{15C32D5E-D185-4428-8F15-05F80C9FDDF2}" type="pres">
      <dgm:prSet presAssocID="{28F9CFA0-0E21-4D4F-908C-48ACFA591524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8FEB818-CF20-4F5D-9F02-CFB898AFED32}" type="presOf" srcId="{60898269-C3E4-4812-8F39-6CC625B3CDF4}" destId="{7A8465F9-5668-4431-AB9F-973327E70255}" srcOrd="0" destOrd="0" presId="urn:microsoft.com/office/officeart/2018/2/layout/IconVerticalSolidList"/>
    <dgm:cxn modelId="{990AC230-C7A5-4F02-A2A4-55B46AD65213}" type="presOf" srcId="{D393FEF0-1C5A-4501-9F78-E1C33305E6EB}" destId="{3A64E2B5-D3FE-4F08-BBD7-4551132EEF26}" srcOrd="0" destOrd="0" presId="urn:microsoft.com/office/officeart/2018/2/layout/IconVerticalSolidList"/>
    <dgm:cxn modelId="{B541DD60-F577-4757-A6CE-FAB7F8D84DA1}" srcId="{112F636D-E663-4A50-BC41-5BDBCAA945C9}" destId="{0B570821-DC72-4D56-B912-C4F06EFB05FB}" srcOrd="2" destOrd="0" parTransId="{5D18446A-38A2-4DBF-817D-17A5B646C403}" sibTransId="{041D38A9-0804-4AB1-835A-796109CDCA1C}"/>
    <dgm:cxn modelId="{410C5C48-C2F3-4DF6-B9B9-6B09B7B464AE}" type="presOf" srcId="{D6654B84-CCF6-40B3-A799-2155AE2215D7}" destId="{8BA15264-C80D-44FE-A42D-6017A6B2AD9C}" srcOrd="0" destOrd="0" presId="urn:microsoft.com/office/officeart/2018/2/layout/IconVerticalSolidList"/>
    <dgm:cxn modelId="{5634DC73-4B1C-4C7E-964C-7288214E70E1}" type="presOf" srcId="{2335516B-3E0F-4E00-A5C5-2FAA148C6250}" destId="{CB7EC416-0D53-4223-8165-D300192A4B0A}" srcOrd="0" destOrd="0" presId="urn:microsoft.com/office/officeart/2018/2/layout/IconVerticalSolidList"/>
    <dgm:cxn modelId="{8F2AB256-7F88-4A83-9DE4-AEA50145C388}" srcId="{112F636D-E663-4A50-BC41-5BDBCAA945C9}" destId="{2335516B-3E0F-4E00-A5C5-2FAA148C6250}" srcOrd="3" destOrd="0" parTransId="{2F570A4E-FB1F-4BED-AB11-7B8802D53535}" sibTransId="{895548B4-D6E5-44BC-95A6-28717D70C0DE}"/>
    <dgm:cxn modelId="{D62C2581-D1B2-46F0-BBC1-3D2C9BDA06B1}" srcId="{112F636D-E663-4A50-BC41-5BDBCAA945C9}" destId="{D6654B84-CCF6-40B3-A799-2155AE2215D7}" srcOrd="4" destOrd="0" parTransId="{769BED9B-58E6-4524-AD1A-D49DC8B5752D}" sibTransId="{1193E37C-1401-4C67-B480-A03B89E02CFE}"/>
    <dgm:cxn modelId="{CED05A8C-7741-43ED-B9DE-2C95BEA7ED8D}" type="presOf" srcId="{0B570821-DC72-4D56-B912-C4F06EFB05FB}" destId="{279CCFC6-B588-4276-9EE8-F952C98EAF0D}" srcOrd="0" destOrd="0" presId="urn:microsoft.com/office/officeart/2018/2/layout/IconVerticalSolidList"/>
    <dgm:cxn modelId="{C2D9B294-DAEB-4D09-B2A5-C85D22027502}" type="presOf" srcId="{28F9CFA0-0E21-4D4F-908C-48ACFA591524}" destId="{15C32D5E-D185-4428-8F15-05F80C9FDDF2}" srcOrd="0" destOrd="0" presId="urn:microsoft.com/office/officeart/2018/2/layout/IconVerticalSolidList"/>
    <dgm:cxn modelId="{3D4F8D95-DFA7-41E2-9C84-E1FF5D5DCF27}" type="presOf" srcId="{112F636D-E663-4A50-BC41-5BDBCAA945C9}" destId="{A16D0197-F9D3-497E-9E4F-69AF985C746D}" srcOrd="0" destOrd="0" presId="urn:microsoft.com/office/officeart/2018/2/layout/IconVerticalSolidList"/>
    <dgm:cxn modelId="{EEDAE5CF-81F1-489E-A397-FAD61E2D6068}" srcId="{112F636D-E663-4A50-BC41-5BDBCAA945C9}" destId="{D393FEF0-1C5A-4501-9F78-E1C33305E6EB}" srcOrd="0" destOrd="0" parTransId="{9C28FA4A-5CAD-4488-84D6-77BA7CBD7DD0}" sibTransId="{CF849D3D-76E7-459C-9EDF-CE83BD09F412}"/>
    <dgm:cxn modelId="{EB888EF6-649C-4380-B4A8-1FEEDCAB3500}" srcId="{112F636D-E663-4A50-BC41-5BDBCAA945C9}" destId="{60898269-C3E4-4812-8F39-6CC625B3CDF4}" srcOrd="1" destOrd="0" parTransId="{6313B65F-951C-48A4-A9D0-901DBBF71776}" sibTransId="{960F31DD-50A5-4A90-ADA7-46D96DF74B3D}"/>
    <dgm:cxn modelId="{D1ED13FF-5C2D-48D4-A79E-F0133494C3AB}" srcId="{112F636D-E663-4A50-BC41-5BDBCAA945C9}" destId="{28F9CFA0-0E21-4D4F-908C-48ACFA591524}" srcOrd="5" destOrd="0" parTransId="{8856B7E5-75A2-4459-9616-37125A66D4D3}" sibTransId="{D157AE2C-E1B5-4F0D-9B73-55EA6558991C}"/>
    <dgm:cxn modelId="{398C23CB-F949-42B3-ADF9-3844E3DFDF9C}" type="presParOf" srcId="{A16D0197-F9D3-497E-9E4F-69AF985C746D}" destId="{BDCCCFAE-1C4F-47CD-929D-DBCCA2F7F042}" srcOrd="0" destOrd="0" presId="urn:microsoft.com/office/officeart/2018/2/layout/IconVerticalSolidList"/>
    <dgm:cxn modelId="{EF8679E2-1DBE-47B2-A7E0-FA562AA317C5}" type="presParOf" srcId="{BDCCCFAE-1C4F-47CD-929D-DBCCA2F7F042}" destId="{C88C7E83-0D72-4EB2-9063-2BE13F80CE42}" srcOrd="0" destOrd="0" presId="urn:microsoft.com/office/officeart/2018/2/layout/IconVerticalSolidList"/>
    <dgm:cxn modelId="{E4FF750B-F946-466F-AD4F-66ED972163BD}" type="presParOf" srcId="{BDCCCFAE-1C4F-47CD-929D-DBCCA2F7F042}" destId="{EF770FB2-8F9C-4E85-961E-E43E72982632}" srcOrd="1" destOrd="0" presId="urn:microsoft.com/office/officeart/2018/2/layout/IconVerticalSolidList"/>
    <dgm:cxn modelId="{A3881CA5-47AA-4C35-A611-C2CE79A6F2DE}" type="presParOf" srcId="{BDCCCFAE-1C4F-47CD-929D-DBCCA2F7F042}" destId="{12B4B61F-1849-400B-973B-88E0C857B26B}" srcOrd="2" destOrd="0" presId="urn:microsoft.com/office/officeart/2018/2/layout/IconVerticalSolidList"/>
    <dgm:cxn modelId="{4E8A028A-4981-4773-A3FD-7384B882305F}" type="presParOf" srcId="{BDCCCFAE-1C4F-47CD-929D-DBCCA2F7F042}" destId="{3A64E2B5-D3FE-4F08-BBD7-4551132EEF26}" srcOrd="3" destOrd="0" presId="urn:microsoft.com/office/officeart/2018/2/layout/IconVerticalSolidList"/>
    <dgm:cxn modelId="{604C5DE8-2A35-4948-B594-E0D958053161}" type="presParOf" srcId="{A16D0197-F9D3-497E-9E4F-69AF985C746D}" destId="{A68AB51B-19F9-4108-A172-460A9FC9C50B}" srcOrd="1" destOrd="0" presId="urn:microsoft.com/office/officeart/2018/2/layout/IconVerticalSolidList"/>
    <dgm:cxn modelId="{E4954304-375D-4637-96C1-DA8EA7665738}" type="presParOf" srcId="{A16D0197-F9D3-497E-9E4F-69AF985C746D}" destId="{48A6BA87-3CB2-436C-BCE1-67A6955BDBA9}" srcOrd="2" destOrd="0" presId="urn:microsoft.com/office/officeart/2018/2/layout/IconVerticalSolidList"/>
    <dgm:cxn modelId="{D412CEB0-E061-4A63-AAB8-44904A3F1227}" type="presParOf" srcId="{48A6BA87-3CB2-436C-BCE1-67A6955BDBA9}" destId="{2473EF1D-12F5-44C1-A796-F271B8BAB247}" srcOrd="0" destOrd="0" presId="urn:microsoft.com/office/officeart/2018/2/layout/IconVerticalSolidList"/>
    <dgm:cxn modelId="{274D04A6-DF5C-417D-9879-E1550B3AFD7F}" type="presParOf" srcId="{48A6BA87-3CB2-436C-BCE1-67A6955BDBA9}" destId="{BA908B3A-8FEF-47E2-B6DD-903B6E886DD4}" srcOrd="1" destOrd="0" presId="urn:microsoft.com/office/officeart/2018/2/layout/IconVerticalSolidList"/>
    <dgm:cxn modelId="{48E2D19C-4F9B-4D2F-AED4-2FB72D11A278}" type="presParOf" srcId="{48A6BA87-3CB2-436C-BCE1-67A6955BDBA9}" destId="{43D72211-A4D4-49AE-8C0B-3E7CA5E81190}" srcOrd="2" destOrd="0" presId="urn:microsoft.com/office/officeart/2018/2/layout/IconVerticalSolidList"/>
    <dgm:cxn modelId="{F7E2614C-C9ED-4338-BB51-7AAB4CF43683}" type="presParOf" srcId="{48A6BA87-3CB2-436C-BCE1-67A6955BDBA9}" destId="{7A8465F9-5668-4431-AB9F-973327E70255}" srcOrd="3" destOrd="0" presId="urn:microsoft.com/office/officeart/2018/2/layout/IconVerticalSolidList"/>
    <dgm:cxn modelId="{431F6E24-26EC-4E31-8079-D0038D5D73E7}" type="presParOf" srcId="{A16D0197-F9D3-497E-9E4F-69AF985C746D}" destId="{CB30A818-8C1E-4203-AD6D-4B33189D56E9}" srcOrd="3" destOrd="0" presId="urn:microsoft.com/office/officeart/2018/2/layout/IconVerticalSolidList"/>
    <dgm:cxn modelId="{44C09867-8D7B-4E1F-B3EB-13F359BA33E0}" type="presParOf" srcId="{A16D0197-F9D3-497E-9E4F-69AF985C746D}" destId="{D16C1FF7-536C-495A-9CB4-7EB5C62F1080}" srcOrd="4" destOrd="0" presId="urn:microsoft.com/office/officeart/2018/2/layout/IconVerticalSolidList"/>
    <dgm:cxn modelId="{1222ACB4-551A-4900-9F42-AD0686B581A1}" type="presParOf" srcId="{D16C1FF7-536C-495A-9CB4-7EB5C62F1080}" destId="{9A3AF882-F035-4815-8D1D-BE87DA8E3B0C}" srcOrd="0" destOrd="0" presId="urn:microsoft.com/office/officeart/2018/2/layout/IconVerticalSolidList"/>
    <dgm:cxn modelId="{AFDC2B12-BAB5-4D42-A934-7B28075FFBE5}" type="presParOf" srcId="{D16C1FF7-536C-495A-9CB4-7EB5C62F1080}" destId="{CA6D152C-934F-43F1-9949-B7C64AF71D52}" srcOrd="1" destOrd="0" presId="urn:microsoft.com/office/officeart/2018/2/layout/IconVerticalSolidList"/>
    <dgm:cxn modelId="{8F962F38-74FF-4644-8779-451A87048CBB}" type="presParOf" srcId="{D16C1FF7-536C-495A-9CB4-7EB5C62F1080}" destId="{C08EB586-329F-4438-B217-576680E363CD}" srcOrd="2" destOrd="0" presId="urn:microsoft.com/office/officeart/2018/2/layout/IconVerticalSolidList"/>
    <dgm:cxn modelId="{BB8CC5DE-EFF4-47D1-8097-CD6143A85D0F}" type="presParOf" srcId="{D16C1FF7-536C-495A-9CB4-7EB5C62F1080}" destId="{279CCFC6-B588-4276-9EE8-F952C98EAF0D}" srcOrd="3" destOrd="0" presId="urn:microsoft.com/office/officeart/2018/2/layout/IconVerticalSolidList"/>
    <dgm:cxn modelId="{715ED467-3BBF-4C2E-8F84-C9BA7A8D4781}" type="presParOf" srcId="{A16D0197-F9D3-497E-9E4F-69AF985C746D}" destId="{FA66CC05-0CEE-47F7-B943-3FE79DBE61F7}" srcOrd="5" destOrd="0" presId="urn:microsoft.com/office/officeart/2018/2/layout/IconVerticalSolidList"/>
    <dgm:cxn modelId="{40546D8A-7F45-4FCC-937A-EB7A3CD1E3AD}" type="presParOf" srcId="{A16D0197-F9D3-497E-9E4F-69AF985C746D}" destId="{AF75EB5E-3008-47F3-94C5-D8C214A04D33}" srcOrd="6" destOrd="0" presId="urn:microsoft.com/office/officeart/2018/2/layout/IconVerticalSolidList"/>
    <dgm:cxn modelId="{D84A9A85-EFDE-4797-BE11-8A0637C5D58C}" type="presParOf" srcId="{AF75EB5E-3008-47F3-94C5-D8C214A04D33}" destId="{0B908C72-672D-4C33-9647-51BF1EBCE901}" srcOrd="0" destOrd="0" presId="urn:microsoft.com/office/officeart/2018/2/layout/IconVerticalSolidList"/>
    <dgm:cxn modelId="{82C38A9C-1EB5-45E9-A0AE-3BD677986A83}" type="presParOf" srcId="{AF75EB5E-3008-47F3-94C5-D8C214A04D33}" destId="{E4C7958A-D3AF-488C-839D-6DC2D44EDD5C}" srcOrd="1" destOrd="0" presId="urn:microsoft.com/office/officeart/2018/2/layout/IconVerticalSolidList"/>
    <dgm:cxn modelId="{D4E872EE-ABCC-4582-BBB1-9F42449BB068}" type="presParOf" srcId="{AF75EB5E-3008-47F3-94C5-D8C214A04D33}" destId="{3019A173-355E-442F-9E4B-0FAB9BAD0F84}" srcOrd="2" destOrd="0" presId="urn:microsoft.com/office/officeart/2018/2/layout/IconVerticalSolidList"/>
    <dgm:cxn modelId="{65F234A5-686D-41A1-8DA0-6348A103994F}" type="presParOf" srcId="{AF75EB5E-3008-47F3-94C5-D8C214A04D33}" destId="{CB7EC416-0D53-4223-8165-D300192A4B0A}" srcOrd="3" destOrd="0" presId="urn:microsoft.com/office/officeart/2018/2/layout/IconVerticalSolidList"/>
    <dgm:cxn modelId="{5FCC2AA4-33A1-4313-A93E-554222A09700}" type="presParOf" srcId="{A16D0197-F9D3-497E-9E4F-69AF985C746D}" destId="{D9F604FC-7A1D-4DF5-8E43-3BD3F8414AF3}" srcOrd="7" destOrd="0" presId="urn:microsoft.com/office/officeart/2018/2/layout/IconVerticalSolidList"/>
    <dgm:cxn modelId="{6CC506A6-5A46-47B1-81CF-040B5675197A}" type="presParOf" srcId="{A16D0197-F9D3-497E-9E4F-69AF985C746D}" destId="{ACCEAA42-827B-4410-B5C6-D27F4022AD6A}" srcOrd="8" destOrd="0" presId="urn:microsoft.com/office/officeart/2018/2/layout/IconVerticalSolidList"/>
    <dgm:cxn modelId="{DF8FDC04-CACD-4DFF-8275-1245CFF2E7E6}" type="presParOf" srcId="{ACCEAA42-827B-4410-B5C6-D27F4022AD6A}" destId="{91DBC351-E1C3-4F06-98DD-61D45B7AA987}" srcOrd="0" destOrd="0" presId="urn:microsoft.com/office/officeart/2018/2/layout/IconVerticalSolidList"/>
    <dgm:cxn modelId="{C6327124-C7D4-43D0-82EF-F7ECA3FD0B3C}" type="presParOf" srcId="{ACCEAA42-827B-4410-B5C6-D27F4022AD6A}" destId="{9850E80A-5D3E-460C-9F64-6B931E229D31}" srcOrd="1" destOrd="0" presId="urn:microsoft.com/office/officeart/2018/2/layout/IconVerticalSolidList"/>
    <dgm:cxn modelId="{338B7D15-D95B-44C5-9137-0724AA8941D4}" type="presParOf" srcId="{ACCEAA42-827B-4410-B5C6-D27F4022AD6A}" destId="{071CF083-BEF4-4FD7-B4E6-E2EF80207434}" srcOrd="2" destOrd="0" presId="urn:microsoft.com/office/officeart/2018/2/layout/IconVerticalSolidList"/>
    <dgm:cxn modelId="{2275376A-1AD6-4476-9BA9-D3BA41ABE331}" type="presParOf" srcId="{ACCEAA42-827B-4410-B5C6-D27F4022AD6A}" destId="{8BA15264-C80D-44FE-A42D-6017A6B2AD9C}" srcOrd="3" destOrd="0" presId="urn:microsoft.com/office/officeart/2018/2/layout/IconVerticalSolidList"/>
    <dgm:cxn modelId="{3AF8312F-EBFD-43C4-9381-4A5E90029739}" type="presParOf" srcId="{A16D0197-F9D3-497E-9E4F-69AF985C746D}" destId="{C132D549-39B3-443B-9FE4-94AEA61514F9}" srcOrd="9" destOrd="0" presId="urn:microsoft.com/office/officeart/2018/2/layout/IconVerticalSolidList"/>
    <dgm:cxn modelId="{C0C671AB-B6A1-4904-99E0-98ED0260A935}" type="presParOf" srcId="{A16D0197-F9D3-497E-9E4F-69AF985C746D}" destId="{D1D84A1D-8057-4671-8F8A-1D7444A3534A}" srcOrd="10" destOrd="0" presId="urn:microsoft.com/office/officeart/2018/2/layout/IconVerticalSolidList"/>
    <dgm:cxn modelId="{AE890571-746A-41B9-AA99-27603DB24D5D}" type="presParOf" srcId="{D1D84A1D-8057-4671-8F8A-1D7444A3534A}" destId="{51ED2FDC-AB4A-42DD-935D-007CA8202EA0}" srcOrd="0" destOrd="0" presId="urn:microsoft.com/office/officeart/2018/2/layout/IconVerticalSolidList"/>
    <dgm:cxn modelId="{6B5471C4-BFE7-45C9-BA70-E0BF34CDDFD4}" type="presParOf" srcId="{D1D84A1D-8057-4671-8F8A-1D7444A3534A}" destId="{65D9B80B-04D6-4AC3-92CA-F09858928A23}" srcOrd="1" destOrd="0" presId="urn:microsoft.com/office/officeart/2018/2/layout/IconVerticalSolidList"/>
    <dgm:cxn modelId="{60BEA6D3-5E16-4562-98B3-5377A3243AD8}" type="presParOf" srcId="{D1D84A1D-8057-4671-8F8A-1D7444A3534A}" destId="{3EB941B1-56AF-4AD1-9E33-BE7B14986BCF}" srcOrd="2" destOrd="0" presId="urn:microsoft.com/office/officeart/2018/2/layout/IconVerticalSolidList"/>
    <dgm:cxn modelId="{F2B0475C-CEAD-4F17-AB59-D1F614917773}" type="presParOf" srcId="{D1D84A1D-8057-4671-8F8A-1D7444A3534A}" destId="{15C32D5E-D185-4428-8F15-05F80C9FDDF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75ABF-9DCA-4DA4-9842-5DFAD042A2E0}">
      <dsp:nvSpPr>
        <dsp:cNvPr id="0" name=""/>
        <dsp:cNvSpPr/>
      </dsp:nvSpPr>
      <dsp:spPr>
        <a:xfrm>
          <a:off x="541002" y="23706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94F3F6-17C7-45EF-9B8A-11CAF8A67BB4}">
      <dsp:nvSpPr>
        <dsp:cNvPr id="0" name=""/>
        <dsp:cNvSpPr/>
      </dsp:nvSpPr>
      <dsp:spPr>
        <a:xfrm>
          <a:off x="833502" y="316206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2CFEB-776F-47BD-9D61-66A52793F6CD}">
      <dsp:nvSpPr>
        <dsp:cNvPr id="0" name=""/>
        <dsp:cNvSpPr/>
      </dsp:nvSpPr>
      <dsp:spPr>
        <a:xfrm>
          <a:off x="102252" y="1823706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10-15 Minutes a Day (don’t ask for an hour)</a:t>
          </a:r>
        </a:p>
      </dsp:txBody>
      <dsp:txXfrm>
        <a:off x="102252" y="1823706"/>
        <a:ext cx="2250000" cy="720000"/>
      </dsp:txXfrm>
    </dsp:sp>
    <dsp:sp modelId="{87AAC7D4-6A75-4987-910C-82B06EF18E0B}">
      <dsp:nvSpPr>
        <dsp:cNvPr id="0" name=""/>
        <dsp:cNvSpPr/>
      </dsp:nvSpPr>
      <dsp:spPr>
        <a:xfrm>
          <a:off x="3184753" y="23706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1981F-0F2B-4764-8005-AE11F05C32B7}">
      <dsp:nvSpPr>
        <dsp:cNvPr id="0" name=""/>
        <dsp:cNvSpPr/>
      </dsp:nvSpPr>
      <dsp:spPr>
        <a:xfrm>
          <a:off x="3477253" y="316206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E74D6-D748-4153-9299-622A860CBECD}">
      <dsp:nvSpPr>
        <dsp:cNvPr id="0" name=""/>
        <dsp:cNvSpPr/>
      </dsp:nvSpPr>
      <dsp:spPr>
        <a:xfrm>
          <a:off x="2746003" y="1823706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Writing in a Notebook</a:t>
          </a:r>
        </a:p>
      </dsp:txBody>
      <dsp:txXfrm>
        <a:off x="2746003" y="1823706"/>
        <a:ext cx="2250000" cy="720000"/>
      </dsp:txXfrm>
    </dsp:sp>
    <dsp:sp modelId="{116CC3F1-B399-48E9-89C1-3670D1D8413D}">
      <dsp:nvSpPr>
        <dsp:cNvPr id="0" name=""/>
        <dsp:cNvSpPr/>
      </dsp:nvSpPr>
      <dsp:spPr>
        <a:xfrm>
          <a:off x="1862878" y="3106206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3759E0-1592-4BD2-833D-89E692A2C275}">
      <dsp:nvSpPr>
        <dsp:cNvPr id="0" name=""/>
        <dsp:cNvSpPr/>
      </dsp:nvSpPr>
      <dsp:spPr>
        <a:xfrm>
          <a:off x="2155378" y="3398706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9ED34-D96F-4CF1-8AA9-93A43CAD7650}">
      <dsp:nvSpPr>
        <dsp:cNvPr id="0" name=""/>
        <dsp:cNvSpPr/>
      </dsp:nvSpPr>
      <dsp:spPr>
        <a:xfrm>
          <a:off x="1424127" y="4906206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Let the Hunger Grow</a:t>
          </a:r>
        </a:p>
      </dsp:txBody>
      <dsp:txXfrm>
        <a:off x="1424127" y="4906206"/>
        <a:ext cx="225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C7E83-0D72-4EB2-9063-2BE13F80CE42}">
      <dsp:nvSpPr>
        <dsp:cNvPr id="0" name=""/>
        <dsp:cNvSpPr/>
      </dsp:nvSpPr>
      <dsp:spPr>
        <a:xfrm>
          <a:off x="0" y="1827"/>
          <a:ext cx="5098256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70FB2-8F9C-4E85-961E-E43E72982632}">
      <dsp:nvSpPr>
        <dsp:cNvPr id="0" name=""/>
        <dsp:cNvSpPr/>
      </dsp:nvSpPr>
      <dsp:spPr>
        <a:xfrm>
          <a:off x="235585" y="177056"/>
          <a:ext cx="428336" cy="4283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4E2B5-D3FE-4F08-BBD7-4551132EEF26}">
      <dsp:nvSpPr>
        <dsp:cNvPr id="0" name=""/>
        <dsp:cNvSpPr/>
      </dsp:nvSpPr>
      <dsp:spPr>
        <a:xfrm>
          <a:off x="899507" y="1827"/>
          <a:ext cx="4198748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September-October – Mark</a:t>
          </a:r>
        </a:p>
      </dsp:txBody>
      <dsp:txXfrm>
        <a:off x="899507" y="1827"/>
        <a:ext cx="4198748" cy="778794"/>
      </dsp:txXfrm>
    </dsp:sp>
    <dsp:sp modelId="{2473EF1D-12F5-44C1-A796-F271B8BAB247}">
      <dsp:nvSpPr>
        <dsp:cNvPr id="0" name=""/>
        <dsp:cNvSpPr/>
      </dsp:nvSpPr>
      <dsp:spPr>
        <a:xfrm>
          <a:off x="0" y="975320"/>
          <a:ext cx="5098256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08B3A-8FEF-47E2-B6DD-903B6E886DD4}">
      <dsp:nvSpPr>
        <dsp:cNvPr id="0" name=""/>
        <dsp:cNvSpPr/>
      </dsp:nvSpPr>
      <dsp:spPr>
        <a:xfrm>
          <a:off x="235585" y="1150548"/>
          <a:ext cx="428336" cy="4283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465F9-5668-4431-AB9F-973327E70255}">
      <dsp:nvSpPr>
        <dsp:cNvPr id="0" name=""/>
        <dsp:cNvSpPr/>
      </dsp:nvSpPr>
      <dsp:spPr>
        <a:xfrm>
          <a:off x="899507" y="975320"/>
          <a:ext cx="4198748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November – Philippians and Ephesians</a:t>
          </a:r>
        </a:p>
      </dsp:txBody>
      <dsp:txXfrm>
        <a:off x="899507" y="975320"/>
        <a:ext cx="4198748" cy="778794"/>
      </dsp:txXfrm>
    </dsp:sp>
    <dsp:sp modelId="{9A3AF882-F035-4815-8D1D-BE87DA8E3B0C}">
      <dsp:nvSpPr>
        <dsp:cNvPr id="0" name=""/>
        <dsp:cNvSpPr/>
      </dsp:nvSpPr>
      <dsp:spPr>
        <a:xfrm>
          <a:off x="0" y="1948812"/>
          <a:ext cx="5098256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D152C-934F-43F1-9949-B7C64AF71D52}">
      <dsp:nvSpPr>
        <dsp:cNvPr id="0" name=""/>
        <dsp:cNvSpPr/>
      </dsp:nvSpPr>
      <dsp:spPr>
        <a:xfrm>
          <a:off x="235585" y="2124041"/>
          <a:ext cx="428336" cy="4283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CCFC6-B588-4276-9EE8-F952C98EAF0D}">
      <dsp:nvSpPr>
        <dsp:cNvPr id="0" name=""/>
        <dsp:cNvSpPr/>
      </dsp:nvSpPr>
      <dsp:spPr>
        <a:xfrm>
          <a:off x="899507" y="1948812"/>
          <a:ext cx="4198748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December –Psalms</a:t>
          </a:r>
        </a:p>
      </dsp:txBody>
      <dsp:txXfrm>
        <a:off x="899507" y="1948812"/>
        <a:ext cx="4198748" cy="778794"/>
      </dsp:txXfrm>
    </dsp:sp>
    <dsp:sp modelId="{0B908C72-672D-4C33-9647-51BF1EBCE901}">
      <dsp:nvSpPr>
        <dsp:cNvPr id="0" name=""/>
        <dsp:cNvSpPr/>
      </dsp:nvSpPr>
      <dsp:spPr>
        <a:xfrm>
          <a:off x="0" y="2922305"/>
          <a:ext cx="5098256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7958A-D3AF-488C-839D-6DC2D44EDD5C}">
      <dsp:nvSpPr>
        <dsp:cNvPr id="0" name=""/>
        <dsp:cNvSpPr/>
      </dsp:nvSpPr>
      <dsp:spPr>
        <a:xfrm>
          <a:off x="235585" y="3097533"/>
          <a:ext cx="428336" cy="4283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EC416-0D53-4223-8165-D300192A4B0A}">
      <dsp:nvSpPr>
        <dsp:cNvPr id="0" name=""/>
        <dsp:cNvSpPr/>
      </dsp:nvSpPr>
      <dsp:spPr>
        <a:xfrm>
          <a:off x="899507" y="2922305"/>
          <a:ext cx="4198748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January – March – John</a:t>
          </a:r>
        </a:p>
      </dsp:txBody>
      <dsp:txXfrm>
        <a:off x="899507" y="2922305"/>
        <a:ext cx="4198748" cy="778794"/>
      </dsp:txXfrm>
    </dsp:sp>
    <dsp:sp modelId="{91DBC351-E1C3-4F06-98DD-61D45B7AA987}">
      <dsp:nvSpPr>
        <dsp:cNvPr id="0" name=""/>
        <dsp:cNvSpPr/>
      </dsp:nvSpPr>
      <dsp:spPr>
        <a:xfrm>
          <a:off x="0" y="3895797"/>
          <a:ext cx="5098256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0E80A-5D3E-460C-9F64-6B931E229D31}">
      <dsp:nvSpPr>
        <dsp:cNvPr id="0" name=""/>
        <dsp:cNvSpPr/>
      </dsp:nvSpPr>
      <dsp:spPr>
        <a:xfrm>
          <a:off x="235585" y="4071026"/>
          <a:ext cx="428336" cy="42833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15264-C80D-44FE-A42D-6017A6B2AD9C}">
      <dsp:nvSpPr>
        <dsp:cNvPr id="0" name=""/>
        <dsp:cNvSpPr/>
      </dsp:nvSpPr>
      <dsp:spPr>
        <a:xfrm>
          <a:off x="899507" y="3895797"/>
          <a:ext cx="4198748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April – Genesis</a:t>
          </a:r>
        </a:p>
      </dsp:txBody>
      <dsp:txXfrm>
        <a:off x="899507" y="3895797"/>
        <a:ext cx="4198748" cy="778794"/>
      </dsp:txXfrm>
    </dsp:sp>
    <dsp:sp modelId="{51ED2FDC-AB4A-42DD-935D-007CA8202EA0}">
      <dsp:nvSpPr>
        <dsp:cNvPr id="0" name=""/>
        <dsp:cNvSpPr/>
      </dsp:nvSpPr>
      <dsp:spPr>
        <a:xfrm>
          <a:off x="0" y="4869290"/>
          <a:ext cx="5098256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9B80B-04D6-4AC3-92CA-F09858928A23}">
      <dsp:nvSpPr>
        <dsp:cNvPr id="0" name=""/>
        <dsp:cNvSpPr/>
      </dsp:nvSpPr>
      <dsp:spPr>
        <a:xfrm>
          <a:off x="235585" y="5044518"/>
          <a:ext cx="428336" cy="42833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32D5E-D185-4428-8F15-05F80C9FDDF2}">
      <dsp:nvSpPr>
        <dsp:cNvPr id="0" name=""/>
        <dsp:cNvSpPr/>
      </dsp:nvSpPr>
      <dsp:spPr>
        <a:xfrm>
          <a:off x="899507" y="4869290"/>
          <a:ext cx="4198748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May – June - Acts</a:t>
          </a:r>
        </a:p>
      </dsp:txBody>
      <dsp:txXfrm>
        <a:off x="899507" y="4869290"/>
        <a:ext cx="4198748" cy="778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09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7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31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9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4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1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5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2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1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0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Six Values for Discipleship in the Local Church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/>
              <a:t>March 2 - Afternoon</a:t>
            </a:r>
          </a:p>
        </p:txBody>
      </p:sp>
    </p:spTree>
    <p:extLst>
      <p:ext uri="{BB962C8B-B14F-4D97-AF65-F5344CB8AC3E}">
        <p14:creationId xmlns:p14="http://schemas.microsoft.com/office/powerpoint/2010/main" val="1933073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Large Group – Catechesis?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336873"/>
            <a:ext cx="7696200" cy="359931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A class – Bible Study Fellowship/CBS</a:t>
            </a:r>
          </a:p>
          <a:p>
            <a:pPr marL="0" indent="0">
              <a:buNone/>
            </a:pPr>
            <a:r>
              <a:rPr lang="en-US" sz="2800" dirty="0"/>
              <a:t>Alpha Course</a:t>
            </a:r>
          </a:p>
          <a:p>
            <a:pPr marL="0" indent="0">
              <a:buNone/>
            </a:pPr>
            <a:r>
              <a:rPr lang="en-US" sz="2800" dirty="0"/>
              <a:t>Bethel Bible Series </a:t>
            </a:r>
          </a:p>
          <a:p>
            <a:pPr marL="0" indent="0">
              <a:buNone/>
            </a:pPr>
            <a:r>
              <a:rPr lang="en-US" sz="2800" dirty="0"/>
              <a:t>Summer Camp</a:t>
            </a:r>
          </a:p>
        </p:txBody>
      </p:sp>
    </p:spTree>
    <p:extLst>
      <p:ext uri="{BB962C8B-B14F-4D97-AF65-F5344CB8AC3E}">
        <p14:creationId xmlns:p14="http://schemas.microsoft.com/office/powerpoint/2010/main" val="3262460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7700" y="685800"/>
            <a:ext cx="7428173" cy="10809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Small Groups – </a:t>
            </a:r>
            <a:br>
              <a:rPr lang="en-US" dirty="0"/>
            </a:br>
            <a:r>
              <a:rPr lang="en-US" dirty="0"/>
              <a:t>Missional Communities?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Small Groups Can Do Discipleship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But They Can Pool Ignorance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Key is the Training of the Leaders.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Challenge is the Time for Training and Leading</a:t>
            </a:r>
          </a:p>
        </p:txBody>
      </p:sp>
    </p:spTree>
    <p:extLst>
      <p:ext uri="{BB962C8B-B14F-4D97-AF65-F5344CB8AC3E}">
        <p14:creationId xmlns:p14="http://schemas.microsoft.com/office/powerpoint/2010/main" val="896208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A1B47C8-47A0-4A88-8830-6DEA3B5DE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99" y="1867626"/>
            <a:ext cx="4706750" cy="312274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84BBFDD-E720-4805-A9C8-129FBBF6D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5710114" y="0"/>
            <a:ext cx="343855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2663" y="640080"/>
            <a:ext cx="2744435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rgbClr val="FFFFFF"/>
                </a:solidFill>
              </a:rPr>
              <a:t>Micro-Expressions – 1/3, 1/2 and 1/1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C4BE46-4A77-42FE-9D15-065CDB2F8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7679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74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Selection - FIT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336873"/>
            <a:ext cx="8229600" cy="35993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Faithful</a:t>
            </a:r>
          </a:p>
          <a:p>
            <a:pPr marL="0" indent="0">
              <a:buNone/>
            </a:pPr>
            <a:r>
              <a:rPr lang="en-US" sz="2800" dirty="0"/>
              <a:t>Intentional  </a:t>
            </a:r>
          </a:p>
          <a:p>
            <a:pPr marL="0" indent="0">
              <a:buNone/>
            </a:pPr>
            <a:r>
              <a:rPr lang="en-US" sz="2800" dirty="0"/>
              <a:t>Teachable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Older-Younger</a:t>
            </a:r>
          </a:p>
          <a:p>
            <a:pPr marL="0" indent="0">
              <a:buNone/>
            </a:pPr>
            <a:r>
              <a:rPr lang="en-US" sz="2800" dirty="0"/>
              <a:t>Potential Leaders – carrying this one after I am gone</a:t>
            </a:r>
          </a:p>
          <a:p>
            <a:pPr marL="0" indent="0">
              <a:buNone/>
            </a:pPr>
            <a:r>
              <a:rPr lang="en-US" sz="2800" dirty="0"/>
              <a:t>Chemistry</a:t>
            </a:r>
          </a:p>
        </p:txBody>
      </p:sp>
    </p:spTree>
    <p:extLst>
      <p:ext uri="{BB962C8B-B14F-4D97-AF65-F5344CB8AC3E}">
        <p14:creationId xmlns:p14="http://schemas.microsoft.com/office/powerpoint/2010/main" val="1785344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43199" y="286603"/>
            <a:ext cx="5063240" cy="1450757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2"/>
                </a:solidFill>
              </a:rPr>
              <a:t>6 Key Values of Discipleship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3153" y="2023962"/>
            <a:ext cx="5023286" cy="38451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Intimate Relational Investment – alongside, life on life with them (Mark 3:14), Person over Program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Learning to Listen to the Holy Spirit Speak in Scripture</a:t>
            </a:r>
          </a:p>
          <a:p>
            <a:pPr marL="0" indent="0">
              <a:buNone/>
            </a:pPr>
            <a:r>
              <a:rPr lang="en-US" sz="2400" dirty="0"/>
              <a:t>Developing Spiritual Practices and Habits</a:t>
            </a:r>
          </a:p>
          <a:p>
            <a:pPr marL="0" indent="0">
              <a:buNone/>
            </a:pPr>
            <a:r>
              <a:rPr lang="en-US" sz="2400" dirty="0"/>
              <a:t>Expecting Transformation</a:t>
            </a:r>
          </a:p>
          <a:p>
            <a:pPr marL="0" indent="0">
              <a:buNone/>
            </a:pPr>
            <a:r>
              <a:rPr lang="en-US" sz="2400" dirty="0"/>
              <a:t>Aiming at Multiplication – Creating Disciple-Makers</a:t>
            </a:r>
          </a:p>
          <a:p>
            <a:pPr marL="0" indent="0">
              <a:buNone/>
            </a:pPr>
            <a:r>
              <a:rPr lang="en-US" sz="2400" dirty="0"/>
              <a:t>Lifetime Learners/Disciples</a:t>
            </a:r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81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9617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90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Value #1 – Intimate Relationships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“He appointed twelve that they might be </a:t>
            </a:r>
            <a:r>
              <a:rPr lang="en-US" sz="2800" b="1" dirty="0"/>
              <a:t>with him </a:t>
            </a:r>
            <a:r>
              <a:rPr lang="en-US" sz="2800" dirty="0"/>
              <a:t>and that he might send them out to preach.” (Mark 3:14)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“I no longer call you servants, because servants do not know their master’s business.  Instead, I have called you friends, for everything I have learned from my Father I have made known to you.” (John 15:15)</a:t>
            </a:r>
          </a:p>
        </p:txBody>
      </p:sp>
    </p:spTree>
    <p:extLst>
      <p:ext uri="{BB962C8B-B14F-4D97-AF65-F5344CB8AC3E}">
        <p14:creationId xmlns:p14="http://schemas.microsoft.com/office/powerpoint/2010/main" val="4058456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Harrington -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200" dirty="0"/>
              <a:t>“An intentional process of investing in a </a:t>
            </a:r>
            <a:r>
              <a:rPr lang="en-US" altLang="en-US" sz="3200" dirty="0">
                <a:solidFill>
                  <a:srgbClr val="FF0000"/>
                </a:solidFill>
              </a:rPr>
              <a:t>life-on-life</a:t>
            </a:r>
            <a:r>
              <a:rPr lang="en-US" altLang="en-US" sz="3200" dirty="0"/>
              <a:t> relationship where the person of Jesus Christ and the values of the Kingdom of God are being formed to be reproduced in another life.</a:t>
            </a:r>
            <a:r>
              <a:rPr lang="en-US" altLang="en-US" dirty="0"/>
              <a:t>”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727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This Relational Value?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336873"/>
            <a:ext cx="7924800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Accountability – someone is checking on you</a:t>
            </a:r>
          </a:p>
          <a:p>
            <a:pPr marL="0" indent="0">
              <a:buNone/>
            </a:pPr>
            <a:r>
              <a:rPr lang="en-US" sz="2800" dirty="0"/>
              <a:t>            Grace Filled to Counter Shame</a:t>
            </a:r>
          </a:p>
          <a:p>
            <a:pPr marL="0" indent="0">
              <a:buNone/>
            </a:pPr>
            <a:r>
              <a:rPr lang="en-US" sz="2800" dirty="0"/>
              <a:t>Modeling – sharing their own life</a:t>
            </a:r>
          </a:p>
          <a:p>
            <a:pPr marL="0" indent="0">
              <a:buNone/>
            </a:pPr>
            <a:r>
              <a:rPr lang="en-US" sz="2800" dirty="0"/>
              <a:t>Vulnerability – sharing struggles as well</a:t>
            </a:r>
          </a:p>
          <a:p>
            <a:pPr marL="0" indent="0">
              <a:buNone/>
            </a:pPr>
            <a:r>
              <a:rPr lang="en-US" sz="2800" dirty="0"/>
              <a:t>Authenticity – ideal versus the real</a:t>
            </a:r>
          </a:p>
          <a:p>
            <a:pPr marL="0" indent="0">
              <a:buNone/>
            </a:pPr>
            <a:r>
              <a:rPr lang="en-US" sz="2800" dirty="0"/>
              <a:t>Mutuality – building each other, Iron Sharpens Iron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530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Theological Fit?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Incarnational Model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Trinitarian Model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Covenantal Model</a:t>
            </a:r>
          </a:p>
        </p:txBody>
      </p:sp>
    </p:spTree>
    <p:extLst>
      <p:ext uri="{BB962C8B-B14F-4D97-AF65-F5344CB8AC3E}">
        <p14:creationId xmlns:p14="http://schemas.microsoft.com/office/powerpoint/2010/main" val="1150544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1) Life on Life (maybe 2-3)</a:t>
            </a:r>
          </a:p>
          <a:p>
            <a:pPr marL="0" indent="0">
              <a:buNone/>
            </a:pPr>
            <a:r>
              <a:rPr lang="en-US" sz="2800" dirty="0"/>
              <a:t>2) 15 minutes a day</a:t>
            </a:r>
          </a:p>
          <a:p>
            <a:pPr marL="0" indent="0">
              <a:buNone/>
            </a:pPr>
            <a:r>
              <a:rPr lang="en-US" sz="2800" dirty="0"/>
              <a:t>3) 1 hour together a week</a:t>
            </a:r>
          </a:p>
          <a:p>
            <a:pPr marL="0" indent="0">
              <a:buNone/>
            </a:pPr>
            <a:r>
              <a:rPr lang="en-US" sz="2800" dirty="0"/>
              <a:t>4) Extra times together</a:t>
            </a:r>
          </a:p>
          <a:p>
            <a:pPr marL="0" indent="0">
              <a:buNone/>
            </a:pPr>
            <a:r>
              <a:rPr lang="en-US" sz="2800" dirty="0"/>
              <a:t>5) 11 months</a:t>
            </a:r>
          </a:p>
          <a:p>
            <a:pPr marL="0" indent="0">
              <a:buNone/>
            </a:pPr>
            <a:r>
              <a:rPr lang="en-US" sz="2800" dirty="0"/>
              <a:t>6) Disciple someone next year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4734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/>
        </p:nvSpPr>
        <p:spPr>
          <a:xfrm>
            <a:off x="4757637" y="2686865"/>
            <a:ext cx="3926931" cy="38486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78" h="20638" extrusionOk="0">
                <a:moveTo>
                  <a:pt x="20478" y="893"/>
                </a:moveTo>
                <a:cubicBezTo>
                  <a:pt x="15350" y="-962"/>
                  <a:pt x="9650" y="114"/>
                  <a:pt x="5498" y="3722"/>
                </a:cubicBezTo>
                <a:cubicBezTo>
                  <a:pt x="780" y="7821"/>
                  <a:pt x="-1122" y="14410"/>
                  <a:pt x="657" y="20492"/>
                </a:cubicBezTo>
                <a:lnTo>
                  <a:pt x="20439" y="20638"/>
                </a:lnTo>
                <a:lnTo>
                  <a:pt x="20478" y="893"/>
                </a:lnTo>
                <a:close/>
              </a:path>
            </a:pathLst>
          </a:custGeom>
          <a:solidFill>
            <a:srgbClr val="CAE380"/>
          </a:solidFill>
          <a:ln w="15875">
            <a:solidFill>
              <a:srgbClr val="71685A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39" name="Shape 239"/>
          <p:cNvSpPr/>
          <p:nvPr/>
        </p:nvSpPr>
        <p:spPr>
          <a:xfrm rot="10780619">
            <a:off x="387875" y="191256"/>
            <a:ext cx="2807846" cy="2267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78" h="20638" extrusionOk="0">
                <a:moveTo>
                  <a:pt x="20478" y="893"/>
                </a:moveTo>
                <a:cubicBezTo>
                  <a:pt x="15350" y="-962"/>
                  <a:pt x="9650" y="114"/>
                  <a:pt x="5498" y="3722"/>
                </a:cubicBezTo>
                <a:cubicBezTo>
                  <a:pt x="780" y="7821"/>
                  <a:pt x="-1122" y="14410"/>
                  <a:pt x="657" y="20492"/>
                </a:cubicBezTo>
                <a:lnTo>
                  <a:pt x="20439" y="20638"/>
                </a:lnTo>
                <a:lnTo>
                  <a:pt x="20478" y="893"/>
                </a:lnTo>
                <a:close/>
              </a:path>
            </a:pathLst>
          </a:custGeom>
          <a:solidFill>
            <a:srgbClr val="CAE380"/>
          </a:solidFill>
          <a:ln w="15875">
            <a:solidFill>
              <a:srgbClr val="71685A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0" name="Shape 240"/>
          <p:cNvSpPr/>
          <p:nvPr/>
        </p:nvSpPr>
        <p:spPr>
          <a:xfrm>
            <a:off x="727566" y="1142202"/>
            <a:ext cx="184141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956B43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956B43"/>
                </a:solidFill>
              </a:rPr>
              <a:t>Worship</a:t>
            </a:r>
          </a:p>
        </p:txBody>
      </p:sp>
      <p:sp>
        <p:nvSpPr>
          <p:cNvPr id="241" name="Shape 241"/>
          <p:cNvSpPr/>
          <p:nvPr/>
        </p:nvSpPr>
        <p:spPr>
          <a:xfrm rot="1568637">
            <a:off x="6658466" y="3315965"/>
            <a:ext cx="1850391" cy="48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500" b="1">
                <a:solidFill>
                  <a:srgbClr val="956B43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500" b="1">
                <a:solidFill>
                  <a:srgbClr val="956B43"/>
                </a:solidFill>
              </a:rPr>
              <a:t>Evangelism</a:t>
            </a:r>
          </a:p>
        </p:txBody>
      </p:sp>
      <p:sp>
        <p:nvSpPr>
          <p:cNvPr id="242" name="Shape 242"/>
          <p:cNvSpPr/>
          <p:nvPr/>
        </p:nvSpPr>
        <p:spPr>
          <a:xfrm rot="1562685">
            <a:off x="5248766" y="4545802"/>
            <a:ext cx="3475873" cy="48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500" b="1">
                <a:solidFill>
                  <a:srgbClr val="956B43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500" b="1">
                <a:solidFill>
                  <a:srgbClr val="956B43"/>
                </a:solidFill>
              </a:rPr>
              <a:t>Compassion &amp; Justice</a:t>
            </a:r>
          </a:p>
        </p:txBody>
      </p:sp>
      <p:sp>
        <p:nvSpPr>
          <p:cNvPr id="243" name="Shape 243"/>
          <p:cNvSpPr/>
          <p:nvPr/>
        </p:nvSpPr>
        <p:spPr>
          <a:xfrm rot="1548849">
            <a:off x="6175866" y="3979379"/>
            <a:ext cx="2485081" cy="48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500" b="1">
                <a:solidFill>
                  <a:srgbClr val="956B43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500" b="1">
                <a:solidFill>
                  <a:srgbClr val="956B43"/>
                </a:solidFill>
              </a:rPr>
              <a:t>Global Missions</a:t>
            </a:r>
          </a:p>
        </p:txBody>
      </p:sp>
      <p:sp>
        <p:nvSpPr>
          <p:cNvPr id="244" name="Shape 244"/>
          <p:cNvSpPr/>
          <p:nvPr/>
        </p:nvSpPr>
        <p:spPr>
          <a:xfrm rot="1531430">
            <a:off x="5967292" y="5102808"/>
            <a:ext cx="1507621" cy="48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500" b="1">
                <a:solidFill>
                  <a:srgbClr val="956B43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500" b="1">
                <a:solidFill>
                  <a:srgbClr val="956B43"/>
                </a:solidFill>
              </a:rPr>
              <a:t>Vocation</a:t>
            </a:r>
          </a:p>
        </p:txBody>
      </p:sp>
      <p:sp>
        <p:nvSpPr>
          <p:cNvPr id="245" name="Shape 245"/>
          <p:cNvSpPr/>
          <p:nvPr/>
        </p:nvSpPr>
        <p:spPr>
          <a:xfrm rot="1558942">
            <a:off x="4728066" y="5549102"/>
            <a:ext cx="2517172" cy="48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500" b="1">
                <a:solidFill>
                  <a:srgbClr val="956B43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500" b="1">
                <a:solidFill>
                  <a:srgbClr val="956B43"/>
                </a:solidFill>
              </a:rPr>
              <a:t>Common Good</a:t>
            </a:r>
          </a:p>
        </p:txBody>
      </p:sp>
      <p:sp>
        <p:nvSpPr>
          <p:cNvPr id="246" name="Shape 246"/>
          <p:cNvSpPr/>
          <p:nvPr/>
        </p:nvSpPr>
        <p:spPr>
          <a:xfrm>
            <a:off x="6378940" y="3390999"/>
            <a:ext cx="2078932" cy="1015901"/>
          </a:xfrm>
          <a:prstGeom prst="line">
            <a:avLst/>
          </a:prstGeom>
          <a:ln w="15875">
            <a:solidFill>
              <a:srgbClr val="956B43"/>
            </a:solidFill>
          </a:ln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7" name="Shape 247"/>
          <p:cNvSpPr/>
          <p:nvPr/>
        </p:nvSpPr>
        <p:spPr>
          <a:xfrm>
            <a:off x="6175740" y="3962499"/>
            <a:ext cx="2078932" cy="1015902"/>
          </a:xfrm>
          <a:prstGeom prst="line">
            <a:avLst/>
          </a:prstGeom>
          <a:ln w="15875">
            <a:solidFill>
              <a:srgbClr val="956B43"/>
            </a:solidFill>
          </a:ln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8" name="Shape 248"/>
          <p:cNvSpPr/>
          <p:nvPr/>
        </p:nvSpPr>
        <p:spPr>
          <a:xfrm>
            <a:off x="5947237" y="4584799"/>
            <a:ext cx="2078931" cy="1015902"/>
          </a:xfrm>
          <a:prstGeom prst="line">
            <a:avLst/>
          </a:prstGeom>
          <a:ln w="15875">
            <a:solidFill>
              <a:srgbClr val="956B43"/>
            </a:solidFill>
          </a:ln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9" name="Shape 249"/>
          <p:cNvSpPr/>
          <p:nvPr/>
        </p:nvSpPr>
        <p:spPr>
          <a:xfrm>
            <a:off x="5681637" y="5283722"/>
            <a:ext cx="2078931" cy="1015902"/>
          </a:xfrm>
          <a:prstGeom prst="line">
            <a:avLst/>
          </a:prstGeom>
          <a:ln w="15875">
            <a:solidFill>
              <a:srgbClr val="956B43"/>
            </a:solidFill>
          </a:ln>
        </p:spPr>
        <p:txBody>
          <a:bodyPr lIns="45719" rIns="45719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50" name="Shape 250"/>
          <p:cNvSpPr/>
          <p:nvPr/>
        </p:nvSpPr>
        <p:spPr>
          <a:xfrm rot="2382602">
            <a:off x="3301764" y="923262"/>
            <a:ext cx="1659072" cy="5011476"/>
          </a:xfrm>
          <a:prstGeom prst="rect">
            <a:avLst/>
          </a:prstGeom>
          <a:gradFill>
            <a:gsLst>
              <a:gs pos="0">
                <a:srgbClr val="956B43">
                  <a:alpha val="56894"/>
                </a:srgbClr>
              </a:gs>
              <a:gs pos="100000">
                <a:srgbClr val="7C542E">
                  <a:alpha val="56894"/>
                </a:srgbClr>
              </a:gs>
            </a:gsLst>
            <a:lin ang="5400000"/>
          </a:gradFill>
          <a:ln>
            <a:solidFill>
              <a:srgbClr val="956B43">
                <a:alpha val="56894"/>
              </a:srgbClr>
            </a:solidFill>
          </a:ln>
          <a:effectLst>
            <a:outerShdw blurRad="50800" dist="25400" dir="5400000" rotWithShape="0">
              <a:srgbClr val="000000">
                <a:alpha val="28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1" name="Shape 251"/>
          <p:cNvSpPr/>
          <p:nvPr/>
        </p:nvSpPr>
        <p:spPr>
          <a:xfrm rot="18583601">
            <a:off x="2818694" y="2867445"/>
            <a:ext cx="2625212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900">
                <a:solidFill>
                  <a:srgbClr val="73765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900" dirty="0">
                <a:solidFill>
                  <a:schemeClr val="tx1"/>
                </a:solidFill>
              </a:rPr>
              <a:t>Equipping</a:t>
            </a:r>
          </a:p>
        </p:txBody>
      </p:sp>
      <p:sp>
        <p:nvSpPr>
          <p:cNvPr id="252" name="Shape 252"/>
          <p:cNvSpPr/>
          <p:nvPr/>
        </p:nvSpPr>
        <p:spPr>
          <a:xfrm>
            <a:off x="1072099" y="2705082"/>
            <a:ext cx="3373444" cy="2418699"/>
          </a:xfrm>
          <a:prstGeom prst="line">
            <a:avLst/>
          </a:prstGeom>
          <a:ln w="76200">
            <a:solidFill>
              <a:srgbClr val="71685A">
                <a:alpha val="49792"/>
              </a:srgbClr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2608799" y="545828"/>
            <a:ext cx="3373444" cy="2418701"/>
          </a:xfrm>
          <a:prstGeom prst="line">
            <a:avLst/>
          </a:prstGeom>
          <a:ln w="76200">
            <a:solidFill>
              <a:srgbClr val="71685A">
                <a:alpha val="49792"/>
              </a:srgbClr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54" name="Shape 254"/>
          <p:cNvSpPr/>
          <p:nvPr/>
        </p:nvSpPr>
        <p:spPr>
          <a:xfrm>
            <a:off x="2037299" y="1760714"/>
            <a:ext cx="3373444" cy="2418700"/>
          </a:xfrm>
          <a:prstGeom prst="line">
            <a:avLst/>
          </a:prstGeom>
          <a:ln w="76200">
            <a:solidFill>
              <a:srgbClr val="71685A">
                <a:alpha val="49792"/>
              </a:srgbClr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351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“The most difficult facet of this is setting aside the </a:t>
            </a:r>
            <a:r>
              <a:rPr lang="en-US" sz="3200" dirty="0">
                <a:solidFill>
                  <a:srgbClr val="FF0000"/>
                </a:solidFill>
              </a:rPr>
              <a:t>time</a:t>
            </a:r>
            <a:r>
              <a:rPr lang="en-US" sz="3200" dirty="0"/>
              <a:t> it requires to make disciples.” </a:t>
            </a:r>
          </a:p>
          <a:p>
            <a:pPr marL="0" indent="0">
              <a:buNone/>
            </a:pPr>
            <a:r>
              <a:rPr lang="en-US" sz="3200" dirty="0"/>
              <a:t>(Harrington and Patrick, 33)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77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Value #2 – Learning to Listen to the Holy Spirit in Scripture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What does it say? (What is this about?)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does it mean (for all Christians)?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is the Holy Spirit saying to me?</a:t>
            </a:r>
          </a:p>
        </p:txBody>
      </p:sp>
    </p:spTree>
    <p:extLst>
      <p:ext uri="{BB962C8B-B14F-4D97-AF65-F5344CB8AC3E}">
        <p14:creationId xmlns:p14="http://schemas.microsoft.com/office/powerpoint/2010/main" val="2495801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F7E42D-8B5A-4FC8-81CD-9E60171F7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29F23-77B0-DFB1-F7FC-95439B6A8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2103875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4 Layers of the Fountain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575BCE-E4C8-F6CE-4DA3-13C4B8DF2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278" y="2653800"/>
            <a:ext cx="2313633" cy="3687365"/>
          </a:xfrm>
        </p:spPr>
        <p:txBody>
          <a:bodyPr>
            <a:normAutofit lnSpcReduction="10000"/>
          </a:bodyPr>
          <a:lstStyle/>
          <a:p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FFFFFF"/>
                </a:solidFill>
              </a:rPr>
              <a:t>Identity 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FFFFFF"/>
                </a:solidFill>
              </a:rPr>
              <a:t>Values</a:t>
            </a:r>
          </a:p>
          <a:p>
            <a:pPr marL="0" indent="0">
              <a:buNone/>
            </a:pPr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FFFFFF"/>
                </a:solidFill>
              </a:rPr>
              <a:t>Attitudes</a:t>
            </a:r>
          </a:p>
          <a:p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Behavior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04651D-B9F4-4935-A02D-364153FBD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Content Placeholder 4" descr="A fountain in a garden&#10;&#10;AI-generated content may be incorrect.">
            <a:extLst>
              <a:ext uri="{FF2B5EF4-FFF2-40B4-BE49-F238E27FC236}">
                <a16:creationId xmlns:a16="http://schemas.microsoft.com/office/drawing/2014/main" id="{F0E2D766-709B-4EC5-AC8C-17CEB45F0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6" r="3149" b="3"/>
          <a:stretch/>
        </p:blipFill>
        <p:spPr>
          <a:xfrm>
            <a:off x="3556512" y="640080"/>
            <a:ext cx="5098562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3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What Am I Asking?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602ED3F7-C515-1035-7CFC-367DFC79E7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84110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9619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Scope of Scripture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AutoNum type="arabicParenR"/>
            </a:pPr>
            <a:r>
              <a:rPr lang="en-US" sz="2800" dirty="0"/>
              <a:t>Gospel of Mark – a third of a chapter</a:t>
            </a:r>
          </a:p>
          <a:p>
            <a:pPr marL="525780" indent="-457200">
              <a:buAutoNum type="arabicParenR"/>
            </a:pPr>
            <a:r>
              <a:rPr lang="en-US" sz="2800" dirty="0"/>
              <a:t>Philippians</a:t>
            </a:r>
          </a:p>
          <a:p>
            <a:pPr marL="525780" indent="-457200">
              <a:buAutoNum type="arabicParenR"/>
            </a:pPr>
            <a:r>
              <a:rPr lang="en-US" sz="2800" dirty="0"/>
              <a:t>Ephesians</a:t>
            </a:r>
          </a:p>
          <a:p>
            <a:pPr marL="525780" indent="-457200">
              <a:buAutoNum type="arabicParenR"/>
            </a:pPr>
            <a:r>
              <a:rPr lang="en-US" sz="2800" dirty="0"/>
              <a:t>Psalms</a:t>
            </a:r>
          </a:p>
          <a:p>
            <a:pPr marL="525780" indent="-457200">
              <a:buAutoNum type="arabicParenR"/>
            </a:pPr>
            <a:r>
              <a:rPr lang="en-US" sz="2800" dirty="0"/>
              <a:t>John</a:t>
            </a:r>
          </a:p>
          <a:p>
            <a:pPr marL="525780" indent="-457200">
              <a:buAutoNum type="arabicParenR"/>
            </a:pPr>
            <a:r>
              <a:rPr lang="en-US" sz="2800" dirty="0"/>
              <a:t>Genesis</a:t>
            </a:r>
          </a:p>
          <a:p>
            <a:pPr marL="525780" indent="-457200">
              <a:buAutoNum type="arabicParenR"/>
            </a:pPr>
            <a:r>
              <a:rPr lang="en-US" sz="2800" dirty="0"/>
              <a:t>Acts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50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Proposed Schedule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7672930A-A283-3068-E62C-7EE7751848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88341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562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Dividing Mark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Mark 1:1-8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Mark 1:9-20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Mark 1:21-44</a:t>
            </a:r>
          </a:p>
        </p:txBody>
      </p:sp>
    </p:spTree>
    <p:extLst>
      <p:ext uri="{BB962C8B-B14F-4D97-AF65-F5344CB8AC3E}">
        <p14:creationId xmlns:p14="http://schemas.microsoft.com/office/powerpoint/2010/main" val="2264043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Mark 1 – Sample Study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828800"/>
            <a:ext cx="8305800" cy="410738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/>
              <a:t>Log In – How was the week?</a:t>
            </a:r>
          </a:p>
          <a:p>
            <a:pPr marL="68580" indent="0">
              <a:buNone/>
            </a:pPr>
            <a:endParaRPr lang="en-US" sz="2400" dirty="0"/>
          </a:p>
          <a:p>
            <a:pPr marL="68580" indent="0">
              <a:buNone/>
            </a:pPr>
            <a:r>
              <a:rPr lang="en-US" sz="2400" dirty="0"/>
              <a:t>Mark 1 </a:t>
            </a:r>
          </a:p>
          <a:p>
            <a:pPr marL="68580" indent="0">
              <a:buNone/>
            </a:pPr>
            <a:r>
              <a:rPr lang="en-US" sz="2400" dirty="0"/>
              <a:t>       a) John the Baptist – make straight paths for him</a:t>
            </a:r>
          </a:p>
          <a:p>
            <a:pPr marL="68580" indent="0">
              <a:buNone/>
            </a:pPr>
            <a:r>
              <a:rPr lang="en-US" sz="2400" dirty="0"/>
              <a:t>       b) Baptism – beloved Son, with you I am well pleased</a:t>
            </a:r>
          </a:p>
          <a:p>
            <a:pPr marL="68580" indent="0">
              <a:buNone/>
            </a:pPr>
            <a:r>
              <a:rPr lang="en-US" sz="2400" dirty="0"/>
              <a:t>       c) Wilderness – connected to beloved</a:t>
            </a:r>
          </a:p>
          <a:p>
            <a:pPr marL="68580" indent="0">
              <a:buNone/>
            </a:pPr>
            <a:r>
              <a:rPr lang="en-US" sz="2400" dirty="0"/>
              <a:t>       d) Good News – Repent and Believe the Good News</a:t>
            </a:r>
          </a:p>
          <a:p>
            <a:pPr marL="68580" indent="0">
              <a:buNone/>
            </a:pPr>
            <a:r>
              <a:rPr lang="en-US" sz="2400" dirty="0"/>
              <a:t>       e) Calling – Fishing for People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496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Mark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Week 1 – Mark 1-2</a:t>
            </a:r>
          </a:p>
          <a:p>
            <a:pPr marL="0" indent="0">
              <a:buNone/>
            </a:pPr>
            <a:r>
              <a:rPr lang="en-US" sz="2800" dirty="0"/>
              <a:t>Week 2 – Mark 3-4</a:t>
            </a:r>
          </a:p>
          <a:p>
            <a:pPr marL="0" indent="0">
              <a:buNone/>
            </a:pPr>
            <a:r>
              <a:rPr lang="en-US" sz="2800" dirty="0"/>
              <a:t>Week 3 – Mark 5-6</a:t>
            </a:r>
          </a:p>
          <a:p>
            <a:pPr marL="0" indent="0">
              <a:buNone/>
            </a:pPr>
            <a:r>
              <a:rPr lang="en-US" sz="2800" dirty="0"/>
              <a:t>Week 4 – Mark 7-8   (What Do You See?)</a:t>
            </a:r>
          </a:p>
          <a:p>
            <a:pPr marL="0" indent="0">
              <a:buNone/>
            </a:pPr>
            <a:r>
              <a:rPr lang="en-US" sz="2800" dirty="0"/>
              <a:t>Week 5 – Mark 9-10</a:t>
            </a:r>
          </a:p>
          <a:p>
            <a:pPr marL="0" indent="0">
              <a:buNone/>
            </a:pPr>
            <a:r>
              <a:rPr lang="en-US" sz="2800" dirty="0"/>
              <a:t>Week 6 – Mark 11-12</a:t>
            </a:r>
          </a:p>
          <a:p>
            <a:pPr marL="0" indent="0">
              <a:buNone/>
            </a:pPr>
            <a:r>
              <a:rPr lang="en-US" sz="2800" dirty="0"/>
              <a:t>Week 7 – Mark 13-14</a:t>
            </a:r>
          </a:p>
          <a:p>
            <a:pPr marL="0" indent="0">
              <a:buNone/>
            </a:pPr>
            <a:r>
              <a:rPr lang="en-US" sz="2800" dirty="0"/>
              <a:t>Week 8 – Mark 15-16</a:t>
            </a:r>
          </a:p>
        </p:txBody>
      </p:sp>
    </p:spTree>
    <p:extLst>
      <p:ext uri="{BB962C8B-B14F-4D97-AF65-F5344CB8AC3E}">
        <p14:creationId xmlns:p14="http://schemas.microsoft.com/office/powerpoint/2010/main" val="2345025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Sample Study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Philippians 1: 1-11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Philippians 1:12-26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Philippians 1:27-30</a:t>
            </a:r>
          </a:p>
        </p:txBody>
      </p:sp>
    </p:spTree>
    <p:extLst>
      <p:ext uri="{BB962C8B-B14F-4D97-AF65-F5344CB8AC3E}">
        <p14:creationId xmlns:p14="http://schemas.microsoft.com/office/powerpoint/2010/main" val="280614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Aiming at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“If you make disciples, you always get the church.  But if you make a Church, you rarely get disciples.”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(Breen and </a:t>
            </a:r>
            <a:r>
              <a:rPr lang="en-US" sz="3200" dirty="0" err="1"/>
              <a:t>Cockram</a:t>
            </a:r>
            <a:r>
              <a:rPr lang="en-US" sz="3200" dirty="0"/>
              <a:t>, </a:t>
            </a:r>
            <a:r>
              <a:rPr lang="en-US" sz="3200" i="1" dirty="0"/>
              <a:t>Building a </a:t>
            </a:r>
            <a:r>
              <a:rPr lang="en-US" sz="3200" i="1" dirty="0" err="1"/>
              <a:t>Discipling</a:t>
            </a:r>
            <a:r>
              <a:rPr lang="en-US" sz="3200" i="1" dirty="0"/>
              <a:t> Culture</a:t>
            </a:r>
            <a:r>
              <a:rPr lang="en-US" sz="3200" dirty="0"/>
              <a:t>, 2009)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594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Developing a Feedback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Something about reading needs to bring a satisfaction to build the habit to continue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42038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43199" y="286603"/>
            <a:ext cx="5063240" cy="1450757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2"/>
                </a:solidFill>
              </a:rPr>
              <a:t>Value #3 – Spiritual Practices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3153" y="2023962"/>
            <a:ext cx="5023286" cy="3845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/>
              <a:t>Space for God – Quiet Time, Devotional Time</a:t>
            </a:r>
          </a:p>
          <a:p>
            <a:pPr marL="0" indent="0">
              <a:buNone/>
            </a:pPr>
            <a:r>
              <a:rPr lang="en-US" sz="1700"/>
              <a:t>                Habits Take 6 weeks to 6 months</a:t>
            </a:r>
          </a:p>
          <a:p>
            <a:pPr marL="0" indent="0">
              <a:buNone/>
            </a:pPr>
            <a:r>
              <a:rPr lang="en-US" sz="1700"/>
              <a:t>Sabbath</a:t>
            </a:r>
          </a:p>
          <a:p>
            <a:pPr marL="0" indent="0">
              <a:buNone/>
            </a:pPr>
            <a:r>
              <a:rPr lang="en-US" sz="1700"/>
              <a:t>Prayer – how to pray and what to pray about</a:t>
            </a:r>
          </a:p>
          <a:p>
            <a:pPr marL="0" indent="0">
              <a:buNone/>
            </a:pPr>
            <a:r>
              <a:rPr lang="en-US" sz="1700"/>
              <a:t>Discernment</a:t>
            </a:r>
          </a:p>
          <a:p>
            <a:pPr marL="0" indent="0">
              <a:buNone/>
            </a:pPr>
            <a:r>
              <a:rPr lang="en-US" sz="1700"/>
              <a:t>Worship</a:t>
            </a:r>
          </a:p>
          <a:p>
            <a:pPr marL="0" indent="0">
              <a:buNone/>
            </a:pPr>
            <a:r>
              <a:rPr lang="en-US" sz="1700"/>
              <a:t>Community</a:t>
            </a:r>
          </a:p>
          <a:p>
            <a:pPr marL="0" indent="0">
              <a:buNone/>
            </a:pPr>
            <a:r>
              <a:rPr lang="en-US" sz="1700"/>
              <a:t>Serving </a:t>
            </a:r>
          </a:p>
          <a:p>
            <a:pPr marL="0" indent="0">
              <a:buNone/>
            </a:pPr>
            <a:r>
              <a:rPr lang="en-US" sz="1700"/>
              <a:t> </a:t>
            </a:r>
          </a:p>
          <a:p>
            <a:pPr marL="0" indent="0">
              <a:buNone/>
            </a:pPr>
            <a:endParaRPr lang="en-US" sz="17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81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9617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74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Reflection on Practices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Someone to Ask You to Reflect on Impact.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Attentiveness is the Key </a:t>
            </a:r>
          </a:p>
        </p:txBody>
      </p:sp>
    </p:spTree>
    <p:extLst>
      <p:ext uri="{BB962C8B-B14F-4D97-AF65-F5344CB8AC3E}">
        <p14:creationId xmlns:p14="http://schemas.microsoft.com/office/powerpoint/2010/main" val="10437220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Value #4 – Expect Transformation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What will change?</a:t>
            </a:r>
          </a:p>
          <a:p>
            <a:pPr marL="0" indent="0">
              <a:buNone/>
            </a:pPr>
            <a:r>
              <a:rPr lang="en-US" sz="2400" dirty="0"/>
              <a:t>        Commitment to Jesus</a:t>
            </a:r>
          </a:p>
          <a:p>
            <a:pPr marL="0" indent="0">
              <a:buNone/>
            </a:pPr>
            <a:r>
              <a:rPr lang="en-US" sz="2400" dirty="0"/>
              <a:t>        Competence with the Word and Practices</a:t>
            </a:r>
          </a:p>
          <a:p>
            <a:pPr marL="0" indent="0">
              <a:buNone/>
            </a:pPr>
            <a:r>
              <a:rPr lang="en-US" sz="2400" dirty="0"/>
              <a:t>        Character</a:t>
            </a:r>
          </a:p>
          <a:p>
            <a:pPr marL="0" indent="0">
              <a:buNone/>
            </a:pPr>
            <a:r>
              <a:rPr lang="en-US" sz="2400" dirty="0"/>
              <a:t>        Community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Fruitfulness – (Galatians 5:22-25)</a:t>
            </a:r>
          </a:p>
          <a:p>
            <a:pPr marL="0" indent="0">
              <a:buNone/>
            </a:pPr>
            <a:r>
              <a:rPr lang="en-US" sz="2400" dirty="0"/>
              <a:t>Springs of Living Water – (John 4:14)</a:t>
            </a:r>
          </a:p>
          <a:p>
            <a:pPr marL="0" indent="0">
              <a:buNone/>
            </a:pPr>
            <a:r>
              <a:rPr lang="en-US" sz="2400" dirty="0"/>
              <a:t>Filled to Fullness – (Ephesians 3:14-21)</a:t>
            </a:r>
          </a:p>
          <a:p>
            <a:pPr marL="0" indent="0">
              <a:buNone/>
            </a:pPr>
            <a:r>
              <a:rPr lang="en-US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8589926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Much Transformation?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161" y="2895600"/>
            <a:ext cx="4354285" cy="2438400"/>
          </a:xfrm>
        </p:spPr>
      </p:pic>
    </p:spTree>
    <p:extLst>
      <p:ext uri="{BB962C8B-B14F-4D97-AF65-F5344CB8AC3E}">
        <p14:creationId xmlns:p14="http://schemas.microsoft.com/office/powerpoint/2010/main" val="276455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Starting Points and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Pre-Sanctified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Characters are Variable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Growth is Uneven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Suffering Seems to Play a Catalytic Role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An Invested </a:t>
            </a:r>
            <a:r>
              <a:rPr lang="en-US" sz="2800" dirty="0" err="1"/>
              <a:t>Discipler</a:t>
            </a:r>
            <a:r>
              <a:rPr lang="en-US" sz="2800" dirty="0"/>
              <a:t> Also Plays a Role</a:t>
            </a:r>
          </a:p>
        </p:txBody>
      </p:sp>
    </p:spTree>
    <p:extLst>
      <p:ext uri="{BB962C8B-B14F-4D97-AF65-F5344CB8AC3E}">
        <p14:creationId xmlns:p14="http://schemas.microsoft.com/office/powerpoint/2010/main" val="30952572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Stay the Center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Between Galatians and I Corinthians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Between Religion and Irreligion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Between Law and License</a:t>
            </a:r>
          </a:p>
        </p:txBody>
      </p:sp>
    </p:spTree>
    <p:extLst>
      <p:ext uri="{BB962C8B-B14F-4D97-AF65-F5344CB8AC3E}">
        <p14:creationId xmlns:p14="http://schemas.microsoft.com/office/powerpoint/2010/main" val="1986449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823" y="1905000"/>
            <a:ext cx="6887389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Identity (Yours)– Beloved Child of God – Crying Abba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Identity (God’s) – “If you have seen me you have seen the Father” (John 15)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Values – Kingdom Values Emerge (Thief)</a:t>
            </a:r>
          </a:p>
          <a:p>
            <a:pPr marL="0" indent="0">
              <a:buNone/>
            </a:pPr>
            <a:r>
              <a:rPr lang="en-US" sz="2800" dirty="0"/>
              <a:t>             God Pleasing – People Pleasing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097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077200" cy="35993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500" dirty="0"/>
              <a:t>Attitudes – joy, patience, contentment, grace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Behavior – triggered by Identity, Values, and attitude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006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Deep Wounds addressed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Identity – Stupid, Worthless, Lazy, Ugly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Values Received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Self-Reliance – vs Trusting Community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8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Spiritual Maturity?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Knowing Jesus </a:t>
            </a:r>
          </a:p>
          <a:p>
            <a:pPr marL="0" indent="0">
              <a:buNone/>
            </a:pPr>
            <a:r>
              <a:rPr lang="en-US" sz="2800" dirty="0"/>
              <a:t>Grasped by the Word of God</a:t>
            </a:r>
          </a:p>
          <a:p>
            <a:pPr marL="0" indent="0">
              <a:buNone/>
            </a:pPr>
            <a:r>
              <a:rPr lang="en-US" sz="2800" dirty="0"/>
              <a:t>In Step with the Spirit</a:t>
            </a:r>
          </a:p>
          <a:p>
            <a:pPr marL="0" indent="0">
              <a:buNone/>
            </a:pPr>
            <a:r>
              <a:rPr lang="en-US" sz="2800" dirty="0"/>
              <a:t>Godly Character</a:t>
            </a:r>
          </a:p>
          <a:p>
            <a:pPr marL="0" indent="0">
              <a:buNone/>
            </a:pPr>
            <a:r>
              <a:rPr lang="en-US" sz="2800" dirty="0"/>
              <a:t>Equipped for Ministry </a:t>
            </a:r>
          </a:p>
        </p:txBody>
      </p:sp>
    </p:spTree>
    <p:extLst>
      <p:ext uri="{BB962C8B-B14F-4D97-AF65-F5344CB8AC3E}">
        <p14:creationId xmlns:p14="http://schemas.microsoft.com/office/powerpoint/2010/main" val="31321294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Colossians 3:12-17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Put Off and Put On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Old Wounds</a:t>
            </a:r>
          </a:p>
          <a:p>
            <a:pPr marL="0" indent="0" algn="ctr">
              <a:buNone/>
            </a:pPr>
            <a:r>
              <a:rPr lang="en-US" sz="3600" dirty="0"/>
              <a:t>New Identity</a:t>
            </a:r>
          </a:p>
        </p:txBody>
      </p:sp>
    </p:spTree>
    <p:extLst>
      <p:ext uri="{BB962C8B-B14F-4D97-AF65-F5344CB8AC3E}">
        <p14:creationId xmlns:p14="http://schemas.microsoft.com/office/powerpoint/2010/main" val="9879142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Theological Review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2800" dirty="0"/>
              <a:t>You were made in the Image of God</a:t>
            </a:r>
          </a:p>
          <a:p>
            <a:pPr marL="514350" indent="-514350">
              <a:buAutoNum type="arabicParenR"/>
            </a:pPr>
            <a:endParaRPr lang="en-US" sz="2800" dirty="0"/>
          </a:p>
          <a:p>
            <a:pPr marL="514350" indent="-514350">
              <a:buAutoNum type="arabicParenR"/>
            </a:pPr>
            <a:r>
              <a:rPr lang="en-US" sz="2800" dirty="0"/>
              <a:t>That Image was Distorted as the Fall</a:t>
            </a:r>
          </a:p>
          <a:p>
            <a:pPr marL="514350" indent="-514350">
              <a:buAutoNum type="arabicParenR"/>
            </a:pPr>
            <a:endParaRPr lang="en-US" sz="2800" dirty="0"/>
          </a:p>
          <a:p>
            <a:pPr marL="514350" indent="-514350">
              <a:buAutoNum type="arabicParenR"/>
            </a:pPr>
            <a:r>
              <a:rPr lang="en-US" sz="2800" dirty="0"/>
              <a:t>That Image Has Been Redeemed in Christ</a:t>
            </a:r>
          </a:p>
          <a:p>
            <a:pPr marL="514350" indent="-514350">
              <a:buAutoNum type="arabicParenR"/>
            </a:pPr>
            <a:endParaRPr lang="en-US" sz="2800" dirty="0"/>
          </a:p>
          <a:p>
            <a:pPr marL="514350" indent="-514350">
              <a:buAutoNum type="arabicParenR"/>
            </a:pPr>
            <a:r>
              <a:rPr lang="en-US" sz="2800" dirty="0"/>
              <a:t>That image is Being Restored in Christ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53272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Value #5 - Multiplication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Making Disciples to be Disciple-Makers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Instill this vision from the beginning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Teach toward it – “next year when you are . . .”</a:t>
            </a:r>
          </a:p>
        </p:txBody>
      </p:sp>
    </p:spTree>
    <p:extLst>
      <p:ext uri="{BB962C8B-B14F-4D97-AF65-F5344CB8AC3E}">
        <p14:creationId xmlns:p14="http://schemas.microsoft.com/office/powerpoint/2010/main" val="3566235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Readiness Evaluations for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More Than a Year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Paired with You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Launching When Barely Ready</a:t>
            </a:r>
          </a:p>
        </p:txBody>
      </p:sp>
    </p:spTree>
    <p:extLst>
      <p:ext uri="{BB962C8B-B14F-4D97-AF65-F5344CB8AC3E}">
        <p14:creationId xmlns:p14="http://schemas.microsoft.com/office/powerpoint/2010/main" val="31258708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Value </a:t>
            </a:r>
            <a:r>
              <a:rPr lang="en-US" dirty="0"/>
              <a:t>#6 – Lifetime Learners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Keep Finding People to Invest in You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Keep Learning and Growing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Keep Seeking Others </a:t>
            </a:r>
          </a:p>
        </p:txBody>
      </p:sp>
    </p:spTree>
    <p:extLst>
      <p:ext uri="{BB962C8B-B14F-4D97-AF65-F5344CB8AC3E}">
        <p14:creationId xmlns:p14="http://schemas.microsoft.com/office/powerpoint/2010/main" val="243319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to Focus?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93976"/>
            <a:ext cx="7391400" cy="4019940"/>
          </a:xfrm>
        </p:spPr>
        <p:txBody>
          <a:bodyPr>
            <a:normAutofit/>
          </a:bodyPr>
          <a:lstStyle/>
          <a:p>
            <a:pPr marL="0" lvl="0" indent="6858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FF0000"/>
                </a:solidFill>
              </a:rPr>
              <a:t>Data of the Faith – Scripture</a:t>
            </a:r>
          </a:p>
          <a:p>
            <a:pPr marL="0" lvl="0" indent="6858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FF0000"/>
                </a:solidFill>
              </a:rPr>
              <a:t>Grand Narrative – What is God Doing?</a:t>
            </a:r>
          </a:p>
          <a:p>
            <a:pPr marL="0" lvl="0" indent="6858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FF0000"/>
                </a:solidFill>
              </a:rPr>
              <a:t>Spiritual Practices and Dynamics</a:t>
            </a:r>
          </a:p>
          <a:p>
            <a:pPr marL="0" lvl="0" indent="6858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FF0000"/>
                </a:solidFill>
              </a:rPr>
              <a:t>Healing from Old Wounds</a:t>
            </a:r>
          </a:p>
          <a:p>
            <a:pPr marL="0" lvl="0" indent="6858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FF0000"/>
                </a:solidFill>
              </a:rPr>
              <a:t>Specific Help for Mission – Callings</a:t>
            </a:r>
          </a:p>
          <a:p>
            <a:pPr marL="0" lvl="0" indent="6858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FF0000"/>
                </a:solidFill>
              </a:rPr>
              <a:t>Re-Framing Life inside the Kingdom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6754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Areas Touched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lnSpc>
                <a:spcPct val="110000"/>
              </a:lnSpc>
              <a:buNone/>
            </a:pPr>
            <a:r>
              <a:rPr lang="en-US" sz="2800" dirty="0"/>
              <a:t>Head – Grand Narrative and Learning</a:t>
            </a:r>
          </a:p>
          <a:p>
            <a:pPr marL="68580" indent="0">
              <a:lnSpc>
                <a:spcPct val="110000"/>
              </a:lnSpc>
              <a:buNone/>
            </a:pPr>
            <a:r>
              <a:rPr lang="en-US" sz="2800" dirty="0"/>
              <a:t>                  Scripture and the Story</a:t>
            </a:r>
          </a:p>
          <a:p>
            <a:pPr marL="68580" indent="0">
              <a:buNone/>
            </a:pPr>
            <a:endParaRPr lang="en-US" sz="2800" dirty="0"/>
          </a:p>
          <a:p>
            <a:pPr marL="68580" indent="0">
              <a:buNone/>
            </a:pPr>
            <a:r>
              <a:rPr lang="en-US" sz="2800" dirty="0"/>
              <a:t>Heart – Restoring Intimacy with God</a:t>
            </a:r>
          </a:p>
          <a:p>
            <a:pPr marL="68580" indent="0">
              <a:buNone/>
            </a:pPr>
            <a:endParaRPr lang="en-US" sz="2800" dirty="0"/>
          </a:p>
          <a:p>
            <a:pPr marL="68580" indent="0">
              <a:buNone/>
            </a:pPr>
            <a:r>
              <a:rPr lang="en-US" sz="2800" dirty="0"/>
              <a:t>Will – “I have decided to follow Jesus.” </a:t>
            </a:r>
          </a:p>
          <a:p>
            <a:pPr marL="68580" indent="0">
              <a:buNone/>
            </a:pPr>
            <a:r>
              <a:rPr lang="en-US" sz="2800" dirty="0"/>
              <a:t>             Character and Calling and Life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745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We Change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/>
              <a:t>1</a:t>
            </a:r>
            <a:r>
              <a:rPr lang="en-US" sz="2800" dirty="0"/>
              <a:t>) Rational (Head) - Renewing the Mind </a:t>
            </a:r>
          </a:p>
          <a:p>
            <a:pPr marL="68580" indent="0">
              <a:buNone/>
            </a:pPr>
            <a:r>
              <a:rPr lang="en-US" sz="2800" dirty="0"/>
              <a:t>        Romans 5-8 – Justification</a:t>
            </a:r>
          </a:p>
          <a:p>
            <a:pPr marL="68580" indent="0">
              <a:buNone/>
            </a:pPr>
            <a:r>
              <a:rPr lang="en-US" sz="2800" dirty="0"/>
              <a:t>        Titus 3 – Born Anew -  Regeneration</a:t>
            </a:r>
          </a:p>
          <a:p>
            <a:pPr marL="68580" indent="0">
              <a:buNone/>
            </a:pPr>
            <a:r>
              <a:rPr lang="en-US" sz="2800" dirty="0"/>
              <a:t>        Ephesians 2:8-9 – Saved by Grace</a:t>
            </a:r>
          </a:p>
          <a:p>
            <a:pPr marL="68580" indent="0">
              <a:buNone/>
            </a:pPr>
            <a:r>
              <a:rPr lang="en-US" sz="2800" dirty="0"/>
              <a:t>        John 14 – A Place Prepared</a:t>
            </a:r>
          </a:p>
          <a:p>
            <a:pPr marL="68580" indent="0">
              <a:buNone/>
            </a:pPr>
            <a:r>
              <a:rPr lang="en-US" sz="2800" dirty="0"/>
              <a:t>        Galatians 4:4-7 – Abba Father</a:t>
            </a:r>
          </a:p>
          <a:p>
            <a:pPr marL="68580" indent="0">
              <a:buNone/>
            </a:pPr>
            <a:r>
              <a:rPr lang="en-US" sz="2800" dirty="0"/>
              <a:t>        Mark 1 – Beloved Child</a:t>
            </a:r>
          </a:p>
          <a:p>
            <a:pPr marL="68580" indent="0">
              <a:buNone/>
            </a:pPr>
            <a:r>
              <a:rPr lang="en-US" sz="2800" dirty="0"/>
              <a:t>        Philippians 3 – Knowing God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884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 We Change?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/>
              <a:t>Rational (Head) – Renewing the Mind</a:t>
            </a:r>
          </a:p>
          <a:p>
            <a:pPr marL="68580" indent="0">
              <a:buNone/>
            </a:pPr>
            <a:r>
              <a:rPr lang="en-US" sz="2400" dirty="0"/>
              <a:t>          Aware of the Invasion of the Holy Spirit </a:t>
            </a:r>
          </a:p>
          <a:p>
            <a:pPr marL="68580" indent="0">
              <a:buNone/>
            </a:pPr>
            <a:r>
              <a:rPr lang="en-US" sz="2400" dirty="0"/>
              <a:t>          Aiming at Sanctification – Hebrews 4:12</a:t>
            </a:r>
          </a:p>
          <a:p>
            <a:pPr marL="68580" indent="0">
              <a:buNone/>
            </a:pPr>
            <a:r>
              <a:rPr lang="en-US" sz="2400" dirty="0"/>
              <a:t>          </a:t>
            </a:r>
            <a:r>
              <a:rPr lang="en-US" sz="2400" dirty="0" err="1"/>
              <a:t>Reclothed</a:t>
            </a:r>
            <a:r>
              <a:rPr lang="en-US" sz="2400" dirty="0"/>
              <a:t> in New Clothes – Genesis 3</a:t>
            </a:r>
          </a:p>
          <a:p>
            <a:pPr marL="68580" indent="0">
              <a:buNone/>
            </a:pPr>
            <a:r>
              <a:rPr lang="en-US" sz="2400" dirty="0"/>
              <a:t>          Observe Christian Behavior</a:t>
            </a:r>
          </a:p>
          <a:p>
            <a:pPr marL="68580" indent="0">
              <a:buNone/>
            </a:pPr>
            <a:r>
              <a:rPr lang="en-US" sz="2400" dirty="0"/>
              <a:t>          Focus on a Christ-like Character</a:t>
            </a:r>
          </a:p>
          <a:p>
            <a:pPr marL="68580" indent="0">
              <a:buNone/>
            </a:pPr>
            <a:r>
              <a:rPr lang="en-US" sz="2400" dirty="0"/>
              <a:t>          Life in the Kingdom of God</a:t>
            </a:r>
          </a:p>
          <a:p>
            <a:pPr marL="68580" indent="0">
              <a:buNone/>
            </a:pPr>
            <a:r>
              <a:rPr lang="en-US" dirty="0"/>
              <a:t>     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137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Are We Restored?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/>
              <a:t>Emotions (Heart) - Relationships</a:t>
            </a:r>
          </a:p>
          <a:p>
            <a:pPr marL="68580" indent="0">
              <a:buNone/>
            </a:pPr>
            <a:r>
              <a:rPr lang="en-US" sz="2400" dirty="0"/>
              <a:t>            12 Disciples</a:t>
            </a:r>
          </a:p>
          <a:p>
            <a:pPr marL="68580" indent="0">
              <a:buNone/>
            </a:pPr>
            <a:r>
              <a:rPr lang="en-US" sz="2400" dirty="0"/>
              <a:t>            Romans 16</a:t>
            </a:r>
          </a:p>
          <a:p>
            <a:pPr marL="68580" indent="0">
              <a:buNone/>
            </a:pPr>
            <a:r>
              <a:rPr lang="en-US" sz="2400" dirty="0"/>
              <a:t>            Body of Christ Image</a:t>
            </a:r>
          </a:p>
          <a:p>
            <a:pPr marL="68580" indent="0">
              <a:buNone/>
            </a:pPr>
            <a:r>
              <a:rPr lang="en-US" sz="2400" dirty="0"/>
              <a:t>            Someone with Skin On</a:t>
            </a:r>
          </a:p>
          <a:p>
            <a:pPr marL="68580" indent="0">
              <a:buNone/>
            </a:pPr>
            <a:r>
              <a:rPr lang="en-US" sz="2400" dirty="0"/>
              <a:t>            Small Groups</a:t>
            </a:r>
          </a:p>
          <a:p>
            <a:pPr marL="68580" indent="0">
              <a:buNone/>
            </a:pPr>
            <a:r>
              <a:rPr lang="en-US" sz="2400" dirty="0"/>
              <a:t>             Marriage</a:t>
            </a:r>
          </a:p>
          <a:p>
            <a:pPr marL="68580" indent="0">
              <a:buNone/>
            </a:pPr>
            <a:r>
              <a:rPr lang="en-US" sz="2400" dirty="0"/>
              <a:t>             Church – Community of Believers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673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Disciple?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200" dirty="0"/>
              <a:t>“A disciple is one who responds in faith and obedience to the gracious call to follow Jesus.  Being a disciple is a lifelong process of dying to self while allowing Jesus Christ to come alive in us.” (Greg Ogden, </a:t>
            </a:r>
            <a:r>
              <a:rPr lang="en-US" altLang="en-US" sz="3200" u="sng" dirty="0"/>
              <a:t>Discipleship Essentials</a:t>
            </a:r>
            <a:r>
              <a:rPr lang="en-US" altLang="en-US" sz="3200" dirty="0"/>
              <a:t>, 24)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42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We Are Restored?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u="sng" dirty="0"/>
              <a:t>Emotions</a:t>
            </a:r>
          </a:p>
          <a:p>
            <a:pPr marL="0" indent="0">
              <a:buNone/>
            </a:pPr>
            <a:r>
              <a:rPr lang="en-US" sz="2800" dirty="0"/>
              <a:t>Restoration of Trust – God is Good</a:t>
            </a:r>
          </a:p>
          <a:p>
            <a:pPr marL="0" indent="0">
              <a:buNone/>
            </a:pPr>
            <a:r>
              <a:rPr lang="en-US" sz="2800" dirty="0"/>
              <a:t>Satisfaction in Christ</a:t>
            </a:r>
          </a:p>
          <a:p>
            <a:pPr marL="0" indent="0">
              <a:buNone/>
            </a:pPr>
            <a:r>
              <a:rPr lang="en-US" sz="2800" dirty="0"/>
              <a:t>Redefining a Brother/Sister</a:t>
            </a:r>
          </a:p>
          <a:p>
            <a:pPr marL="0" indent="0">
              <a:buNone/>
            </a:pPr>
            <a:r>
              <a:rPr lang="en-US" sz="2800" dirty="0"/>
              <a:t>Anger Issues</a:t>
            </a:r>
          </a:p>
          <a:p>
            <a:pPr marL="0" indent="0">
              <a:buNone/>
            </a:pPr>
            <a:r>
              <a:rPr lang="en-US" sz="2800" dirty="0"/>
              <a:t>Lust Issues</a:t>
            </a:r>
          </a:p>
          <a:p>
            <a:pPr marL="0" indent="0">
              <a:buNone/>
            </a:pPr>
            <a:r>
              <a:rPr lang="en-US" sz="2800" dirty="0"/>
              <a:t>Greed Issues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187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are We Restored?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/>
              <a:t>Decisions (The Will) – Following Jesus</a:t>
            </a:r>
          </a:p>
          <a:p>
            <a:pPr marL="68580" indent="0">
              <a:buNone/>
            </a:pPr>
            <a:r>
              <a:rPr lang="en-US" sz="2400" dirty="0"/>
              <a:t>             Choosing Character</a:t>
            </a:r>
          </a:p>
          <a:p>
            <a:pPr marL="68580" indent="0">
              <a:buNone/>
            </a:pPr>
            <a:r>
              <a:rPr lang="en-US" sz="2400" dirty="0"/>
              <a:t>             Doing Evangelism</a:t>
            </a:r>
          </a:p>
          <a:p>
            <a:pPr marL="68580" indent="0">
              <a:buNone/>
            </a:pPr>
            <a:r>
              <a:rPr lang="en-US" sz="2400" dirty="0"/>
              <a:t>             Supporting Global Missions </a:t>
            </a:r>
          </a:p>
          <a:p>
            <a:pPr marL="68580" indent="0">
              <a:buNone/>
            </a:pPr>
            <a:r>
              <a:rPr lang="en-US" sz="2400" dirty="0"/>
              <a:t>             Engaging in Compassion - Justice</a:t>
            </a:r>
          </a:p>
          <a:p>
            <a:pPr marL="68580" indent="0">
              <a:buNone/>
            </a:pPr>
            <a:r>
              <a:rPr lang="en-US" sz="2400" dirty="0"/>
              <a:t>             Standing for the Common Good</a:t>
            </a:r>
          </a:p>
          <a:p>
            <a:pPr marL="68580" indent="0">
              <a:buNone/>
            </a:pPr>
            <a:r>
              <a:rPr lang="en-US" sz="2400" dirty="0"/>
              <a:t>             Living Intentionally in Vocation</a:t>
            </a:r>
          </a:p>
          <a:p>
            <a:pPr marL="68580" indent="0">
              <a:buNone/>
            </a:pPr>
            <a:r>
              <a:rPr lang="en-US" sz="2400" dirty="0"/>
              <a:t>             Agreeing to Live with Influence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75033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Are We Restored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sz="2800" dirty="0"/>
              <a:t>Spiritual Practices</a:t>
            </a:r>
          </a:p>
          <a:p>
            <a:pPr marL="68580" indent="0">
              <a:buNone/>
            </a:pPr>
            <a:endParaRPr lang="en-US" sz="2800" dirty="0"/>
          </a:p>
          <a:p>
            <a:pPr marL="68580" indent="0">
              <a:buNone/>
            </a:pPr>
            <a:r>
              <a:rPr lang="en-US" sz="2800" dirty="0"/>
              <a:t>Sabbath</a:t>
            </a:r>
          </a:p>
          <a:p>
            <a:pPr marL="68580" indent="0">
              <a:buNone/>
            </a:pPr>
            <a:r>
              <a:rPr lang="en-US" sz="2800" dirty="0"/>
              <a:t>Worship - Corporate</a:t>
            </a:r>
          </a:p>
          <a:p>
            <a:pPr marL="68580" indent="0">
              <a:buNone/>
            </a:pPr>
            <a:r>
              <a:rPr lang="en-US" sz="2800" dirty="0"/>
              <a:t>        Confession – Pardon</a:t>
            </a:r>
          </a:p>
          <a:p>
            <a:pPr marL="68580" indent="0">
              <a:buNone/>
            </a:pPr>
            <a:r>
              <a:rPr lang="en-US" sz="2800" dirty="0"/>
              <a:t>        Healing Prayers</a:t>
            </a:r>
          </a:p>
          <a:p>
            <a:pPr marL="68580" indent="0">
              <a:buNone/>
            </a:pPr>
            <a:r>
              <a:rPr lang="en-US" sz="2800" dirty="0"/>
              <a:t>        Praise – Un-</a:t>
            </a:r>
            <a:r>
              <a:rPr lang="en-US" sz="2800" dirty="0" err="1"/>
              <a:t>selfing</a:t>
            </a:r>
            <a:r>
              <a:rPr lang="en-US" sz="2800" dirty="0"/>
              <a:t> Us</a:t>
            </a:r>
          </a:p>
          <a:p>
            <a:pPr marL="68580" indent="0">
              <a:buNone/>
            </a:pPr>
            <a:r>
              <a:rPr lang="en-US" sz="2800" dirty="0"/>
              <a:t>        Eucharist (The Good Caress)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799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Are We Restored?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Scripture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sz="2800" dirty="0"/>
              <a:t>Read </a:t>
            </a:r>
          </a:p>
          <a:p>
            <a:pPr marL="0" indent="0">
              <a:buNone/>
            </a:pPr>
            <a:r>
              <a:rPr lang="en-US" sz="2800" dirty="0"/>
              <a:t>          Meditated Upon</a:t>
            </a:r>
          </a:p>
          <a:p>
            <a:pPr marL="0" indent="0">
              <a:buNone/>
            </a:pPr>
            <a:r>
              <a:rPr lang="en-US" sz="2800" dirty="0"/>
              <a:t>          Memorized</a:t>
            </a:r>
          </a:p>
          <a:p>
            <a:pPr marL="0" indent="0">
              <a:buNone/>
            </a:pPr>
            <a:r>
              <a:rPr lang="en-US" sz="2800" dirty="0"/>
              <a:t>          Seeing Grand Narrative 	</a:t>
            </a:r>
          </a:p>
        </p:txBody>
      </p:sp>
    </p:spTree>
    <p:extLst>
      <p:ext uri="{BB962C8B-B14F-4D97-AF65-F5344CB8AC3E}">
        <p14:creationId xmlns:p14="http://schemas.microsoft.com/office/powerpoint/2010/main" val="1702008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Are We Restored?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Spiritual Practices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Prayer – Individual and Corporate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Knowing the Father</a:t>
            </a:r>
          </a:p>
          <a:p>
            <a:pPr marL="0" indent="0">
              <a:buNone/>
            </a:pPr>
            <a:r>
              <a:rPr lang="en-US" sz="2800" dirty="0"/>
              <a:t>         Expressing Desire</a:t>
            </a:r>
          </a:p>
          <a:p>
            <a:pPr marL="0" indent="0">
              <a:buNone/>
            </a:pPr>
            <a:r>
              <a:rPr lang="en-US" sz="2800" dirty="0"/>
              <a:t>         Offering the Self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395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Are We Restored?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2362200"/>
            <a:ext cx="7408333" cy="345069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600" dirty="0"/>
              <a:t>Healing – Restoration from Old Wounds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 Sin Wounds</a:t>
            </a:r>
          </a:p>
          <a:p>
            <a:pPr marL="0" indent="0">
              <a:buNone/>
            </a:pPr>
            <a:r>
              <a:rPr lang="en-US" sz="3600" dirty="0"/>
              <a:t>          Shame and Hiddenness Wounds</a:t>
            </a:r>
          </a:p>
          <a:p>
            <a:pPr marL="0" indent="0">
              <a:buNone/>
            </a:pPr>
            <a:r>
              <a:rPr lang="en-US" sz="3600" dirty="0"/>
              <a:t>          Gender Wounds</a:t>
            </a:r>
          </a:p>
          <a:p>
            <a:pPr marL="0" indent="0">
              <a:buNone/>
            </a:pPr>
            <a:r>
              <a:rPr lang="en-US" sz="3600" dirty="0"/>
              <a:t>          Identity Wounds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</a:p>
          <a:p>
            <a:pPr marL="0" indent="0">
              <a:buNone/>
            </a:pPr>
            <a:r>
              <a:rPr lang="en-US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41821489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Are We Restored?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Healing – Demonic Activity</a:t>
            </a:r>
          </a:p>
          <a:p>
            <a:pPr marL="0" indent="0">
              <a:buNone/>
            </a:pPr>
            <a:r>
              <a:rPr lang="en-US" sz="3200" dirty="0"/>
              <a:t>           Occult Issues</a:t>
            </a:r>
          </a:p>
          <a:p>
            <a:pPr marL="0" indent="0">
              <a:buNone/>
            </a:pPr>
            <a:r>
              <a:rPr lang="en-US" sz="3200" dirty="0"/>
              <a:t>           Witch Doctor Curses/Spells</a:t>
            </a:r>
          </a:p>
          <a:p>
            <a:pPr marL="0" indent="0">
              <a:buNone/>
            </a:pPr>
            <a:r>
              <a:rPr lang="en-US" sz="3200" dirty="0"/>
              <a:t>           Splitter/Accuser Issues</a:t>
            </a:r>
          </a:p>
          <a:p>
            <a:pPr marL="0" indent="0">
              <a:buNone/>
            </a:pPr>
            <a:r>
              <a:rPr lang="en-US" sz="3200" dirty="0"/>
              <a:t>       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715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Not Getting from 100s to 1000s</a:t>
            </a:r>
          </a:p>
          <a:p>
            <a:pPr marL="0" indent="0">
              <a:buNone/>
            </a:pPr>
            <a:r>
              <a:rPr lang="en-US" sz="3200" dirty="0"/>
              <a:t>But Getting from 0-1</a:t>
            </a:r>
          </a:p>
          <a:p>
            <a:pPr marL="0" indent="0">
              <a:buNone/>
            </a:pPr>
            <a:r>
              <a:rPr lang="en-US" sz="3200" dirty="0"/>
              <a:t>(Pay Pal – Peter Thiel)</a:t>
            </a:r>
          </a:p>
        </p:txBody>
      </p:sp>
    </p:spTree>
    <p:extLst>
      <p:ext uri="{BB962C8B-B14F-4D97-AF65-F5344CB8AC3E}">
        <p14:creationId xmlns:p14="http://schemas.microsoft.com/office/powerpoint/2010/main" val="9867459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Discipleship Troubles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When the Pastor Has Been Diverted From Discipleship</a:t>
            </a:r>
          </a:p>
          <a:p>
            <a:pPr marL="0" indent="0">
              <a:buNone/>
            </a:pPr>
            <a:r>
              <a:rPr lang="en-US" sz="2800" dirty="0"/>
              <a:t>When Most Pastors Have Never Been </a:t>
            </a:r>
            <a:r>
              <a:rPr lang="en-US" sz="2800" dirty="0" err="1"/>
              <a:t>Discipled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Attempts to Use Programs Over People</a:t>
            </a:r>
          </a:p>
          <a:p>
            <a:pPr marL="0" indent="0">
              <a:buNone/>
            </a:pPr>
            <a:r>
              <a:rPr lang="en-US" sz="2800" dirty="0"/>
              <a:t>Focus on Eternal Benefit Over Changed Life</a:t>
            </a:r>
          </a:p>
          <a:p>
            <a:pPr marL="0" indent="0">
              <a:buNone/>
            </a:pPr>
            <a:r>
              <a:rPr lang="en-US" sz="2800" dirty="0"/>
              <a:t>Discipleship as Extra Credit for the Few</a:t>
            </a:r>
          </a:p>
          <a:p>
            <a:pPr marL="0" indent="0">
              <a:buNone/>
            </a:pPr>
            <a:r>
              <a:rPr lang="en-US" sz="2800" dirty="0"/>
              <a:t>Most Congregations Have No Clear Pathway to Maturity</a:t>
            </a:r>
          </a:p>
        </p:txBody>
      </p:sp>
    </p:spTree>
    <p:extLst>
      <p:ext uri="{BB962C8B-B14F-4D97-AF65-F5344CB8AC3E}">
        <p14:creationId xmlns:p14="http://schemas.microsoft.com/office/powerpoint/2010/main" val="231616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What is a Disciple?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dirty="0"/>
              <a:t>“A disciple is someone who is following Jesus, being changed by Jesus, and committed to Jesus’ kingdom mission” (Bobby Harrington and Alex Absalom, </a:t>
            </a:r>
            <a:r>
              <a:rPr lang="en-US" sz="2800" u="sng" dirty="0"/>
              <a:t>Discipleship That Fits</a:t>
            </a:r>
            <a:r>
              <a:rPr lang="en-US" sz="2800" dirty="0"/>
              <a:t>, 16 )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8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Mission of the Church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“Making whole-life missionary disciples is the core vocation of the church.” (Neil Hudson, 38)</a:t>
            </a:r>
          </a:p>
        </p:txBody>
      </p:sp>
    </p:spTree>
    <p:extLst>
      <p:ext uri="{BB962C8B-B14F-4D97-AF65-F5344CB8AC3E}">
        <p14:creationId xmlns:p14="http://schemas.microsoft.com/office/powerpoint/2010/main" val="148175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Does Maturing Occur?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336873"/>
            <a:ext cx="7924800" cy="359931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Regular Means of Grace – Worship</a:t>
            </a:r>
          </a:p>
          <a:p>
            <a:pPr marL="0" indent="0">
              <a:buNone/>
            </a:pPr>
            <a:r>
              <a:rPr lang="en-US" sz="3600" dirty="0"/>
              <a:t>Sacraments – Small Groups</a:t>
            </a:r>
          </a:p>
          <a:p>
            <a:pPr marL="0" indent="0">
              <a:buNone/>
            </a:pPr>
            <a:r>
              <a:rPr lang="en-US" sz="3600" dirty="0"/>
              <a:t>Retreats – Serving - Missions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95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Preaching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What Part Does Preaching Play in Discipleship?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A Lot</a:t>
            </a:r>
          </a:p>
          <a:p>
            <a:pPr marL="0" indent="0">
              <a:buNone/>
            </a:pPr>
            <a:r>
              <a:rPr lang="en-US" sz="1800" dirty="0"/>
              <a:t>                                          Some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                                                                                     A Little</a:t>
            </a:r>
          </a:p>
        </p:txBody>
      </p:sp>
    </p:spTree>
    <p:extLst>
      <p:ext uri="{BB962C8B-B14F-4D97-AF65-F5344CB8AC3E}">
        <p14:creationId xmlns:p14="http://schemas.microsoft.com/office/powerpoint/2010/main" val="15632240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1006</TotalTime>
  <Words>1697</Words>
  <Application>Microsoft Office PowerPoint</Application>
  <PresentationFormat>On-screen Show (4:3)</PresentationFormat>
  <Paragraphs>381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1" baseType="lpstr">
      <vt:lpstr>Calibri</vt:lpstr>
      <vt:lpstr>Calibri Light</vt:lpstr>
      <vt:lpstr>Retrospect</vt:lpstr>
      <vt:lpstr>Six Values for Discipleship in the Local Church</vt:lpstr>
      <vt:lpstr>PowerPoint Presentation</vt:lpstr>
      <vt:lpstr>Aiming at Discipleship</vt:lpstr>
      <vt:lpstr>What is Spiritual Maturity?</vt:lpstr>
      <vt:lpstr>What is a Disciple?</vt:lpstr>
      <vt:lpstr>What is a Disciple?</vt:lpstr>
      <vt:lpstr>Mission of the Church</vt:lpstr>
      <vt:lpstr>Where Does Maturing Occur?</vt:lpstr>
      <vt:lpstr>Preaching </vt:lpstr>
      <vt:lpstr>Large Group – Catechesis?</vt:lpstr>
      <vt:lpstr>Small Groups –  Missional Communities?</vt:lpstr>
      <vt:lpstr>Micro-Expressions – 1/3, 1/2 and 1/1</vt:lpstr>
      <vt:lpstr>Selection - FIT</vt:lpstr>
      <vt:lpstr>6 Key Values of Discipleship</vt:lpstr>
      <vt:lpstr>Value #1 – Intimate Relationships</vt:lpstr>
      <vt:lpstr>Harrington - Discipleship</vt:lpstr>
      <vt:lpstr>Why This Relational Value?</vt:lpstr>
      <vt:lpstr>Theological Fit?</vt:lpstr>
      <vt:lpstr>The Ask</vt:lpstr>
      <vt:lpstr>The Challenge</vt:lpstr>
      <vt:lpstr>Value #2 – Learning to Listen to the Holy Spirit in Scripture</vt:lpstr>
      <vt:lpstr>4 Layers of the Fountain</vt:lpstr>
      <vt:lpstr>What Am I Asking?</vt:lpstr>
      <vt:lpstr>Scope of Scripture</vt:lpstr>
      <vt:lpstr>Proposed Schedule</vt:lpstr>
      <vt:lpstr>Dividing Mark 1</vt:lpstr>
      <vt:lpstr>Mark 1 – Sample Study</vt:lpstr>
      <vt:lpstr>Mark </vt:lpstr>
      <vt:lpstr>Sample Study</vt:lpstr>
      <vt:lpstr>Developing a Feedback Loop</vt:lpstr>
      <vt:lpstr>Value #3 – Spiritual Practices</vt:lpstr>
      <vt:lpstr>Reflection on Practices</vt:lpstr>
      <vt:lpstr>Value #4 – Expect Transformation</vt:lpstr>
      <vt:lpstr>How Much Transformation?</vt:lpstr>
      <vt:lpstr>Starting Points and Growth</vt:lpstr>
      <vt:lpstr>Stay the Center Course</vt:lpstr>
      <vt:lpstr>Transformation</vt:lpstr>
      <vt:lpstr>Transformation </vt:lpstr>
      <vt:lpstr>Deep Wounds addressed</vt:lpstr>
      <vt:lpstr>Colossians 3:12-17</vt:lpstr>
      <vt:lpstr>Theological Review</vt:lpstr>
      <vt:lpstr>Value #5 - Multiplication</vt:lpstr>
      <vt:lpstr>Readiness Evaluations for Discipleship</vt:lpstr>
      <vt:lpstr>Value #6 – Lifetime Learners</vt:lpstr>
      <vt:lpstr>Where to Focus?</vt:lpstr>
      <vt:lpstr>Areas Touched</vt:lpstr>
      <vt:lpstr>How We Change</vt:lpstr>
      <vt:lpstr>How Do We Change?</vt:lpstr>
      <vt:lpstr>How Are We Restored?</vt:lpstr>
      <vt:lpstr>How We Are Restored?</vt:lpstr>
      <vt:lpstr>How are We Restored?</vt:lpstr>
      <vt:lpstr>How Are We Restored</vt:lpstr>
      <vt:lpstr>How Are We Restored?</vt:lpstr>
      <vt:lpstr>How Are We Restored?</vt:lpstr>
      <vt:lpstr>How Are We Restored?</vt:lpstr>
      <vt:lpstr>How Are We Restored?</vt:lpstr>
      <vt:lpstr>Getting Started</vt:lpstr>
      <vt:lpstr>Discipleship Troubles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Discipleship in the Local Church</dc:title>
  <dc:creator>James Singleton</dc:creator>
  <cp:lastModifiedBy>James Singleton</cp:lastModifiedBy>
  <cp:revision>79</cp:revision>
  <dcterms:created xsi:type="dcterms:W3CDTF">2006-08-16T00:00:00Z</dcterms:created>
  <dcterms:modified xsi:type="dcterms:W3CDTF">2025-02-28T01:36:19Z</dcterms:modified>
</cp:coreProperties>
</file>